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75" r:id="rId7"/>
    <p:sldId id="285" r:id="rId8"/>
    <p:sldId id="286" r:id="rId9"/>
    <p:sldId id="287" r:id="rId10"/>
    <p:sldId id="288" r:id="rId11"/>
    <p:sldId id="265" r:id="rId12"/>
    <p:sldId id="261" r:id="rId13"/>
    <p:sldId id="273" r:id="rId14"/>
    <p:sldId id="262" r:id="rId15"/>
    <p:sldId id="263" r:id="rId16"/>
    <p:sldId id="274" r:id="rId17"/>
    <p:sldId id="264" r:id="rId18"/>
    <p:sldId id="266" r:id="rId19"/>
    <p:sldId id="267" r:id="rId20"/>
    <p:sldId id="289" r:id="rId21"/>
    <p:sldId id="290" r:id="rId22"/>
    <p:sldId id="271" r:id="rId23"/>
    <p:sldId id="272" r:id="rId24"/>
    <p:sldId id="268" r:id="rId25"/>
    <p:sldId id="269" r:id="rId26"/>
    <p:sldId id="270"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35" autoAdjust="0"/>
    <p:restoredTop sz="94558"/>
  </p:normalViewPr>
  <p:slideViewPr>
    <p:cSldViewPr snapToGrid="0" snapToObjects="1">
      <p:cViewPr varScale="1">
        <p:scale>
          <a:sx n="121" d="100"/>
          <a:sy n="121" d="100"/>
        </p:scale>
        <p:origin x="1456"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lip Kirlin" userId="257411893_tp_box" providerId="OAuth2" clId="{84D9DCF5-0C7F-1E4B-895E-B6155EBC94A4}"/>
    <pc:docChg chg="custSel modSld">
      <pc:chgData name="Phillip Kirlin" userId="257411893_tp_box" providerId="OAuth2" clId="{84D9DCF5-0C7F-1E4B-895E-B6155EBC94A4}" dt="2020-10-13T21:07:43.085" v="0" actId="7634"/>
      <pc:docMkLst>
        <pc:docMk/>
      </pc:docMkLst>
      <pc:sldChg chg="addSp">
        <pc:chgData name="Phillip Kirlin" userId="257411893_tp_box" providerId="OAuth2" clId="{84D9DCF5-0C7F-1E4B-895E-B6155EBC94A4}" dt="2020-10-13T21:07:43.085" v="0" actId="7634"/>
        <pc:sldMkLst>
          <pc:docMk/>
          <pc:sldMk cId="3404069430" sldId="256"/>
        </pc:sldMkLst>
        <pc:inkChg chg="add">
          <ac:chgData name="Phillip Kirlin" userId="257411893_tp_box" providerId="OAuth2" clId="{84D9DCF5-0C7F-1E4B-895E-B6155EBC94A4}" dt="2020-10-13T21:07:43.085" v="0" actId="7634"/>
          <ac:inkMkLst>
            <pc:docMk/>
            <pc:sldMk cId="3404069430" sldId="256"/>
            <ac:inkMk id="4" creationId="{61DB62A2-EB2A-6C4E-981C-49E8083B2AEB}"/>
          </ac:inkMkLst>
        </pc:inkChg>
      </pc:sldChg>
      <pc:sldChg chg="addSp">
        <pc:chgData name="Phillip Kirlin" userId="257411893_tp_box" providerId="OAuth2" clId="{84D9DCF5-0C7F-1E4B-895E-B6155EBC94A4}" dt="2020-10-13T21:07:43.085" v="0" actId="7634"/>
        <pc:sldMkLst>
          <pc:docMk/>
          <pc:sldMk cId="3706939300" sldId="258"/>
        </pc:sldMkLst>
        <pc:inkChg chg="add">
          <ac:chgData name="Phillip Kirlin" userId="257411893_tp_box" providerId="OAuth2" clId="{84D9DCF5-0C7F-1E4B-895E-B6155EBC94A4}" dt="2020-10-13T21:07:43.085" v="0" actId="7634"/>
          <ac:inkMkLst>
            <pc:docMk/>
            <pc:sldMk cId="3706939300" sldId="258"/>
            <ac:inkMk id="3" creationId="{F7B62E2D-1B8D-9D40-A63A-DC0D54593633}"/>
          </ac:inkMkLst>
        </pc:inkChg>
      </pc:sldChg>
      <pc:sldChg chg="addSp">
        <pc:chgData name="Phillip Kirlin" userId="257411893_tp_box" providerId="OAuth2" clId="{84D9DCF5-0C7F-1E4B-895E-B6155EBC94A4}" dt="2020-10-13T21:07:43.085" v="0" actId="7634"/>
        <pc:sldMkLst>
          <pc:docMk/>
          <pc:sldMk cId="3415990946" sldId="259"/>
        </pc:sldMkLst>
        <pc:inkChg chg="add">
          <ac:chgData name="Phillip Kirlin" userId="257411893_tp_box" providerId="OAuth2" clId="{84D9DCF5-0C7F-1E4B-895E-B6155EBC94A4}" dt="2020-10-13T21:07:43.085" v="0" actId="7634"/>
          <ac:inkMkLst>
            <pc:docMk/>
            <pc:sldMk cId="3415990946" sldId="259"/>
            <ac:inkMk id="4" creationId="{7F3130BE-B4D4-294C-82CF-774C7560C05E}"/>
          </ac:inkMkLst>
        </pc:inkChg>
      </pc:sldChg>
      <pc:sldChg chg="addSp">
        <pc:chgData name="Phillip Kirlin" userId="257411893_tp_box" providerId="OAuth2" clId="{84D9DCF5-0C7F-1E4B-895E-B6155EBC94A4}" dt="2020-10-13T21:07:43.085" v="0" actId="7634"/>
        <pc:sldMkLst>
          <pc:docMk/>
          <pc:sldMk cId="1568146119" sldId="260"/>
        </pc:sldMkLst>
        <pc:inkChg chg="add">
          <ac:chgData name="Phillip Kirlin" userId="257411893_tp_box" providerId="OAuth2" clId="{84D9DCF5-0C7F-1E4B-895E-B6155EBC94A4}" dt="2020-10-13T21:07:43.085" v="0" actId="7634"/>
          <ac:inkMkLst>
            <pc:docMk/>
            <pc:sldMk cId="1568146119" sldId="260"/>
            <ac:inkMk id="4" creationId="{6B18EB5E-9422-EF4C-ACDA-E56127135CA3}"/>
          </ac:inkMkLst>
        </pc:inkChg>
      </pc:sldChg>
      <pc:sldChg chg="addSp">
        <pc:chgData name="Phillip Kirlin" userId="257411893_tp_box" providerId="OAuth2" clId="{84D9DCF5-0C7F-1E4B-895E-B6155EBC94A4}" dt="2020-10-13T21:07:43.085" v="0" actId="7634"/>
        <pc:sldMkLst>
          <pc:docMk/>
          <pc:sldMk cId="223700071" sldId="264"/>
        </pc:sldMkLst>
        <pc:inkChg chg="add">
          <ac:chgData name="Phillip Kirlin" userId="257411893_tp_box" providerId="OAuth2" clId="{84D9DCF5-0C7F-1E4B-895E-B6155EBC94A4}" dt="2020-10-13T21:07:43.085" v="0" actId="7634"/>
          <ac:inkMkLst>
            <pc:docMk/>
            <pc:sldMk cId="223700071" sldId="264"/>
            <ac:inkMk id="2" creationId="{CCCC268E-09A0-424B-B93C-296527AFA6CE}"/>
          </ac:inkMkLst>
        </pc:inkChg>
      </pc:sldChg>
      <pc:sldChg chg="addSp">
        <pc:chgData name="Phillip Kirlin" userId="257411893_tp_box" providerId="OAuth2" clId="{84D9DCF5-0C7F-1E4B-895E-B6155EBC94A4}" dt="2020-10-13T21:07:43.085" v="0" actId="7634"/>
        <pc:sldMkLst>
          <pc:docMk/>
          <pc:sldMk cId="1102967163" sldId="266"/>
        </pc:sldMkLst>
        <pc:inkChg chg="add">
          <ac:chgData name="Phillip Kirlin" userId="257411893_tp_box" providerId="OAuth2" clId="{84D9DCF5-0C7F-1E4B-895E-B6155EBC94A4}" dt="2020-10-13T21:07:43.085" v="0" actId="7634"/>
          <ac:inkMkLst>
            <pc:docMk/>
            <pc:sldMk cId="1102967163" sldId="266"/>
            <ac:inkMk id="4" creationId="{1894AB96-C0CD-C64D-A62B-FAD6C99126CD}"/>
          </ac:inkMkLst>
        </pc:inkChg>
      </pc:sldChg>
      <pc:sldChg chg="addSp">
        <pc:chgData name="Phillip Kirlin" userId="257411893_tp_box" providerId="OAuth2" clId="{84D9DCF5-0C7F-1E4B-895E-B6155EBC94A4}" dt="2020-10-13T21:07:43.085" v="0" actId="7634"/>
        <pc:sldMkLst>
          <pc:docMk/>
          <pc:sldMk cId="2847006104" sldId="267"/>
        </pc:sldMkLst>
        <pc:inkChg chg="add">
          <ac:chgData name="Phillip Kirlin" userId="257411893_tp_box" providerId="OAuth2" clId="{84D9DCF5-0C7F-1E4B-895E-B6155EBC94A4}" dt="2020-10-13T21:07:43.085" v="0" actId="7634"/>
          <ac:inkMkLst>
            <pc:docMk/>
            <pc:sldMk cId="2847006104" sldId="267"/>
            <ac:inkMk id="3" creationId="{FBE8AAC5-05BD-C048-B356-CB07164250FB}"/>
          </ac:inkMkLst>
        </pc:inkChg>
      </pc:sldChg>
      <pc:sldChg chg="addSp">
        <pc:chgData name="Phillip Kirlin" userId="257411893_tp_box" providerId="OAuth2" clId="{84D9DCF5-0C7F-1E4B-895E-B6155EBC94A4}" dt="2020-10-13T21:07:43.085" v="0" actId="7634"/>
        <pc:sldMkLst>
          <pc:docMk/>
          <pc:sldMk cId="1610013743" sldId="268"/>
        </pc:sldMkLst>
        <pc:inkChg chg="add">
          <ac:chgData name="Phillip Kirlin" userId="257411893_tp_box" providerId="OAuth2" clId="{84D9DCF5-0C7F-1E4B-895E-B6155EBC94A4}" dt="2020-10-13T21:07:43.085" v="0" actId="7634"/>
          <ac:inkMkLst>
            <pc:docMk/>
            <pc:sldMk cId="1610013743" sldId="268"/>
            <ac:inkMk id="4" creationId="{8DC7E0D5-281C-B048-86A0-9D90353C0217}"/>
          </ac:inkMkLst>
        </pc:inkChg>
      </pc:sldChg>
      <pc:sldChg chg="addSp">
        <pc:chgData name="Phillip Kirlin" userId="257411893_tp_box" providerId="OAuth2" clId="{84D9DCF5-0C7F-1E4B-895E-B6155EBC94A4}" dt="2020-10-13T21:07:43.085" v="0" actId="7634"/>
        <pc:sldMkLst>
          <pc:docMk/>
          <pc:sldMk cId="1652734698" sldId="274"/>
        </pc:sldMkLst>
        <pc:inkChg chg="add">
          <ac:chgData name="Phillip Kirlin" userId="257411893_tp_box" providerId="OAuth2" clId="{84D9DCF5-0C7F-1E4B-895E-B6155EBC94A4}" dt="2020-10-13T21:07:43.085" v="0" actId="7634"/>
          <ac:inkMkLst>
            <pc:docMk/>
            <pc:sldMk cId="1652734698" sldId="274"/>
            <ac:inkMk id="2" creationId="{B2A821ED-8849-5943-811A-E2B66CED12C7}"/>
          </ac:inkMkLst>
        </pc:inkChg>
      </pc:sldChg>
      <pc:sldChg chg="addSp">
        <pc:chgData name="Phillip Kirlin" userId="257411893_tp_box" providerId="OAuth2" clId="{84D9DCF5-0C7F-1E4B-895E-B6155EBC94A4}" dt="2020-10-13T21:07:43.085" v="0" actId="7634"/>
        <pc:sldMkLst>
          <pc:docMk/>
          <pc:sldMk cId="3851011688" sldId="275"/>
        </pc:sldMkLst>
        <pc:inkChg chg="add">
          <ac:chgData name="Phillip Kirlin" userId="257411893_tp_box" providerId="OAuth2" clId="{84D9DCF5-0C7F-1E4B-895E-B6155EBC94A4}" dt="2020-10-13T21:07:43.085" v="0" actId="7634"/>
          <ac:inkMkLst>
            <pc:docMk/>
            <pc:sldMk cId="3851011688" sldId="275"/>
            <ac:inkMk id="2" creationId="{F3F55010-1CBB-2646-8FA6-899D3B6C3DCB}"/>
          </ac:inkMkLst>
        </pc:inkChg>
      </pc:sldChg>
      <pc:sldChg chg="addSp">
        <pc:chgData name="Phillip Kirlin" userId="257411893_tp_box" providerId="OAuth2" clId="{84D9DCF5-0C7F-1E4B-895E-B6155EBC94A4}" dt="2020-10-13T21:07:43.085" v="0" actId="7634"/>
        <pc:sldMkLst>
          <pc:docMk/>
          <pc:sldMk cId="316641410" sldId="285"/>
        </pc:sldMkLst>
        <pc:inkChg chg="add">
          <ac:chgData name="Phillip Kirlin" userId="257411893_tp_box" providerId="OAuth2" clId="{84D9DCF5-0C7F-1E4B-895E-B6155EBC94A4}" dt="2020-10-13T21:07:43.085" v="0" actId="7634"/>
          <ac:inkMkLst>
            <pc:docMk/>
            <pc:sldMk cId="316641410" sldId="285"/>
            <ac:inkMk id="2" creationId="{34A9B135-C1C4-D04B-9272-72BA0E7EAA80}"/>
          </ac:inkMkLst>
        </pc:inkChg>
      </pc:sldChg>
      <pc:sldChg chg="addSp">
        <pc:chgData name="Phillip Kirlin" userId="257411893_tp_box" providerId="OAuth2" clId="{84D9DCF5-0C7F-1E4B-895E-B6155EBC94A4}" dt="2020-10-13T21:07:43.085" v="0" actId="7634"/>
        <pc:sldMkLst>
          <pc:docMk/>
          <pc:sldMk cId="3103211916" sldId="286"/>
        </pc:sldMkLst>
        <pc:inkChg chg="add">
          <ac:chgData name="Phillip Kirlin" userId="257411893_tp_box" providerId="OAuth2" clId="{84D9DCF5-0C7F-1E4B-895E-B6155EBC94A4}" dt="2020-10-13T21:07:43.085" v="0" actId="7634"/>
          <ac:inkMkLst>
            <pc:docMk/>
            <pc:sldMk cId="3103211916" sldId="286"/>
            <ac:inkMk id="4" creationId="{74E39852-7E10-0048-8FBC-EE2A0AAA63A0}"/>
          </ac:inkMkLst>
        </pc:inkChg>
      </pc:sldChg>
      <pc:sldChg chg="addSp">
        <pc:chgData name="Phillip Kirlin" userId="257411893_tp_box" providerId="OAuth2" clId="{84D9DCF5-0C7F-1E4B-895E-B6155EBC94A4}" dt="2020-10-13T21:07:43.085" v="0" actId="7634"/>
        <pc:sldMkLst>
          <pc:docMk/>
          <pc:sldMk cId="2903155397" sldId="287"/>
        </pc:sldMkLst>
        <pc:inkChg chg="add">
          <ac:chgData name="Phillip Kirlin" userId="257411893_tp_box" providerId="OAuth2" clId="{84D9DCF5-0C7F-1E4B-895E-B6155EBC94A4}" dt="2020-10-13T21:07:43.085" v="0" actId="7634"/>
          <ac:inkMkLst>
            <pc:docMk/>
            <pc:sldMk cId="2903155397" sldId="287"/>
            <ac:inkMk id="2" creationId="{876CF836-D741-9F45-BA8F-2FC83FC7FC0C}"/>
          </ac:inkMkLst>
        </pc:inkChg>
      </pc:sldChg>
      <pc:sldChg chg="addSp">
        <pc:chgData name="Phillip Kirlin" userId="257411893_tp_box" providerId="OAuth2" clId="{84D9DCF5-0C7F-1E4B-895E-B6155EBC94A4}" dt="2020-10-13T21:07:43.085" v="0" actId="7634"/>
        <pc:sldMkLst>
          <pc:docMk/>
          <pc:sldMk cId="1872127371" sldId="289"/>
        </pc:sldMkLst>
        <pc:inkChg chg="add">
          <ac:chgData name="Phillip Kirlin" userId="257411893_tp_box" providerId="OAuth2" clId="{84D9DCF5-0C7F-1E4B-895E-B6155EBC94A4}" dt="2020-10-13T21:07:43.085" v="0" actId="7634"/>
          <ac:inkMkLst>
            <pc:docMk/>
            <pc:sldMk cId="1872127371" sldId="289"/>
            <ac:inkMk id="4" creationId="{73246CBB-06EC-DE4E-A368-BD9B0953882A}"/>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06:08.245"/>
    </inkml:context>
    <inkml:brush xml:id="br0">
      <inkml:brushProperty name="width" value="0.09071" units="cm"/>
      <inkml:brushProperty name="height" value="0.09071" units="cm"/>
      <inkml:brushProperty name="color" value="#3165BB"/>
    </inkml:brush>
    <inkml:brush xml:id="br1">
      <inkml:brushProperty name="width" value="0.12095" units="cm"/>
      <inkml:brushProperty name="height" value="0.12095" units="cm"/>
      <inkml:brushProperty name="color" value="#3165BB"/>
    </inkml:brush>
  </inkml:definitions>
  <inkml:trace contextRef="#ctx0" brushRef="#br0">4404 2281 7851,'0'-13'2397,"0"2"-1697,0-1-569,0 6 134,0 2-242,0 12 76,0 6 1,-1 10-63,-2 4 0,2 4 91,-2 2 1,2 6-251,1 0 1,-3 8 171,0-2 0,-4 4 0,4-2-332,1 2 0,-3-1-383,-1-6-563,2-2 1098,-1-7 0,2-3-122,0-7-61,-4-1 323,2-8-98,0-6 1,0-6 244,1-6 1,2-5 74,-4-5 0,3-7-191,-3-2 1,1-5 0,-3-4 49,2-3-74,4-7 0,-2-5-659,4-7 672,0 26 0,0-1-21,0-1 0,0-2 0,0 1 1,1-1-53,0-1 0,1-1 0,2 3 1,1 0 129,3 2 1,0 0 0,0 2 0,2 1 37,8-22 1,4 9 45,0 4 1,-1 9-1,-2 6 88,0 6 1,-1 2 169,1 2-305,-1 4 1,-2 2 845,-1 6 0,-2 3-919,2 6 0,-3 3-116,0 4 0,-5 3-116,0 3 0,-5 2 148,1 1 1,-2-1 0,-1-1-45,0-1 1,-4-5 29,-2 2 15,-3 2-164,-4-5 148,-2 0 0,-3-2-35,-1-5 0,-3 0-210,1-2 1,-1-2-579,3-2 1,2-2 503,1-4 1,2-1 0,3-3 366,2-5 0,-1 2 0,7-6 0,-1 1 0</inkml:trace>
  <inkml:trace contextRef="#ctx0" brushRef="#br0" timeOffset="1">4730 2449 8236,'0'6'0,"0"0"-260,0-4 339,-4 7 1310,3-8-332,-3 3-810,4-4 1,0-1-33,0-2 1,0-6 0,0-5-122,0-4 1,4 2-324,2-6 230,2-2 0,2 3 127,-1-3 0,1 3-4,3-1 1,-3 3 0,2 0 1,2 3-54,-2 1 0,1 3 124,-4 0 0,0 6-78,1 3 1,-4 2 0,0 2 67,1 2 0,-2 5-196,2 5 4,-5 3 1,2-1 153,-4 3 0,4 1-416,2-1 0,-1 0-104,2-2 1,-1 1 200,3-1 1,0-3-148,1 0 0,2-3 1,1-2-36,-2-2 0,2 2 190,0-5 1,-1 0 582,-3-3-320,-3-4 0,1-1-109,-4-5 0,0 1 627,-3 0 1,0-4-41,0 1 1,-4-2-253,-2 2 0,-3-2-260,0-1 1,-1-2 0,-2 4-1658,0-2 732,0 4 466,2-7 200,1 8-2423,0-7 1143,-1 6 1473,5-6 0,-3-2 0,3-5 0</inkml:trace>
  <inkml:trace contextRef="#ctx0" brushRef="#br0" timeOffset="2">5195 1853 8236,'0'-13'1058,"0"1"0,0 0-855,0 2 1,0 4 2229,0 0-1348,0 4 1,0-1-646,0 6 0,0 6 0,0 7-81,0 1-333,0 6-272,0 5 307,0 5 0,-3 4 314,0 1-1227,0-1 708,3 0 0,0 0-191,0 0 1,0 0-378,0-3 0,1-3-81,2-6 0,-2 0-428,2-7 742,3-1 166,-1-12 794,4-5-434,0-5 1,4-9-135,-1-1 169,5-3 70,-7-5 1,8 1-162,-3-3 0,0 2 195,0 4 0,-2 2 93,2 1 0,-3 4-132,0 6 0,-2-2 1,0 5 394,-1 1-247,-4 5 109,3 3-172,-7 3 1,7 4-111,-5 3 1,3 2 113,-3 4 0,0-2-33,-3 2 1,0-2 13,0 2 1,-4-2-103,-2 1 0,-6 2 29,0-1 1,-3-4 0,1-3-88,0-2-134,-2 0-1253,-3-4 936,5 0 1,0-2 107,5-1-1353,0-4 1,4 1 1419,2-6 1,6-6-1,2-6 1</inkml:trace>
  <inkml:trace contextRef="#ctx0" brushRef="#br0" timeOffset="3">5968 2225 8236,'0'-9'0,"0"4"0,0-3 0,0 1 2463,0 3-1137,0-4 957,0 7-637,0-3-479,0 0-244,0 3-1193,0-4 0,-1 13 0,-1 1-370,-1 1 1,0 2 482,3 0 0,0 0-605,0 3 172,4 1-391,-3-2 510,7 4 1,-2-8-43,3 2 1,3-1 356,1-2 0,2-1-41,-2-1 1,2-3 221,-2-4 1,2 0 546,-2 0 0,-1-4 0,-4-3-315,-2-1 0,-1-2 1046,-5-3-557,0 3-383,0-8 1,-5 4 344,-1-5-234,-2 1-714,-6-1 240,4 0 0,-4 4 209,1-1 1,2 5-1318,-5-1 0,5 1-2169,-1 2 1638,1 0 1,5 3 1619,0 3 0,0-2 1,-4 0-1</inkml:trace>
  <inkml:trace contextRef="#ctx0" brushRef="#br0" timeOffset="4">6657 1955 8236,'-9'-18'2684,"1"2"-1933,1 1 0,-1 2 563,2-2 1,-2 0-428,-2 0 0,4 1 303,0 5 0,0-2-222,-4 1-635,1-1 1,0 10 139,0-2-392,-1 2-9,5 1 0,-3 1-74,2 2 1,-2 6-299,2 7 0,-1 3-276,4 6 0,-3 0 379,2 6 0,1-1-744,3 1 0,0-1 0,0 3-1032,0-1 1248,4 3 335,-2-6 1,6 2-1144,-2-6 1045,-2 2 0,4-7-217,-1 2 1,0-4-179,-1-2 0,-2-3-224,-4-4 1107,0-3 0,0 2 0,0-3 0</inkml:trace>
  <inkml:trace contextRef="#ctx0" brushRef="#br0" timeOffset="5">6322 2141 8236,'-5'-5'3031,"-3"-3"-1974,7 7 0,-4-4 1465,5 2-1887,0 2 1,1-3 67,3 4 0,2-1-386,6-3 1,3 3-334,3-2 0,5 1-165,2-1 1,2 1-1,2-3 308,2 1 0,3-2-2574,6 2-144,-1-3-686,2 6 2913,-4-7 0,0 3 0,1-5 0</inkml:trace>
  <inkml:trace contextRef="#ctx0" brushRef="#br0" timeOffset="6">7756 1946 8236,'3'-9'342,"0"-1"1,3 1 704,-3 0 1,1 3 15,-4-1-374,0 5 1,0-6 424,0 2 1,-5 1-1,-1-2-591,-6 5-167,-3-6 0,-3 6 338,-1-4-387,0 4 0,-2-2-146,-1 4 1,-1 1-257,2 2 0,1-1-466,-2 4 0,4 1 457,2 6 1,3-3-999,3 2 0,5 2 592,2-2 1,2 5 0,1-3-459,0 1 0,7 4 178,2-3 540,3 4 46,1-6 1,2 5 23,3-1 157,1 1-144,0 0 135,-5-1 1,1-2-199,-3-1 1,-3-2 442,1 2 1,-5-3-110,-5 0 1,0-2 296,0 0 0,-5 2-159,-5 0 1,0 0-31,-6-6 0,1 2-201,-4-1 0,1 0 1,-1-1 32,0-3 0,4-2-1221,-1-1 0,8 0-1458,-1 0 2635,6 0 0,-1-8 0,4-3 0</inkml:trace>
  <inkml:trace contextRef="#ctx0" brushRef="#br0" timeOffset="7">8063 2011 8236,'0'-6'3276,"0"0"0,0 4-1493,0-7-1434,0 8 0,-1-3 0,-1 6-186,-1 4 0,-3 2-586,3 7 1,-5 2 322,2 5 0,-1 1-1896,1 5 1386,-2 4 1,3-3 132,-1 2-1763,2-2 1347,0 3 0,3-3-348,-2 2 1,2-3 1240,1-3 0,0-6 0,0-6 0,0-3 0</inkml:trace>
  <inkml:trace contextRef="#ctx0" brushRef="#br0" timeOffset="8">8361 1955 8236,'0'-9'3276,"0"2"-802,0-3-1209,0 7-874,0-9 1,0 12-283,0 0 0,0 4-768,0 5 392,0 5 292,0 4 0,0 3-1862,0 4 1333,0-4 0,0 6 32,0-3 1,-1 3-447,-2 1 1,1-1-148,-4-2 1065,4 2 0,-7-3 0,4 4 0</inkml:trace>
  <inkml:trace contextRef="#ctx0" brushRef="#br0" timeOffset="9">8296 2011 8236,'0'-18'2296,"0"2"-1614,0 0 0,1 2-274,2-2 0,3 0-158,7 4 1,-2-3 570,5 6 1,-1-3-504,4 6 0,0 2 0,2 1-5,1 2 0,3 2-168,-4 2-62,1 2 105,1 4 0,-5 5-168,1 1 34,-4 3 1,-6 1-136,0-1 103,1 5-8,-1-3-195,-4 2 132,-1-3 1,-4 3 31,0 0 0,-4-1 42,-2-2 1,-3-2 48,-4-1 0,2 1 14,-5-5 1,1 3-250,-4-2 1,0-2 68,1-5 0,3 2-653,3-5 1,-2 0 349,2-3 0,3 0-1244,3 0 1,0-1-1639,0-2 3195,2 2 0,4-12 0,0 3 0</inkml:trace>
  <inkml:trace contextRef="#ctx0" brushRef="#br0" timeOffset="10">9143 1890 8236,'0'-14'1370,"0"-1"268,0 3 0,-3 1-971,0-1 0,-3 2 648,3 0 0,-5 2-180,2 2 1,-5-1-525,-2 3 1,-3-2-303,0 3 0,-4 0-59,-2 3 0,-1 0-251,2 0 1,1 1-305,-2 2 0,7 2 0,2 5-118,3-1 0,2 1-1936,1 3 1159,3 1 615,4 1 1,4 2-650,3-1 788,1 1 0,5 2-99,3 0 378,1-1 0,2 1 1,1-2-38,1-1 1,-1 2-22,2-3 1,-4 3 243,-2 0 1,-3-2 537,-3-1 0,-2-2-347,-2 2 1,-2 0 776,-4 0 1,-4-1-466,-2-5 0,-6 0 163,-4 1 1,-3-1-329,-2 0 1,1-4 0,-2 0-217,3-1 1,4-3-1358,3 2 1,1-2 773,2-1 1,3-3-2836,0 0 1093,4-9 2184,-3 6 0,14-7 0,1 3 0</inkml:trace>
  <inkml:trace contextRef="#ctx0" brushRef="#br0" timeOffset="11">9525 2011 8236,'-6'0'0,"0"0"3276,4-4 0,-3 3-138,5-7-2355,0 3 1,5-4 50,1 3-584,6-2-62,3 7 0,7-7-419,3 5 178,6-4 120,-2 6 0,7-3-228,-1 4 147,1-4 0,1 3-843,0-2-923,1 2 621,-5 1 0,-2 0-429,-7 0 1,-2 0 938,-6 0 0,-3 1-651,-4 2 0,0-1 605,-3 4 1,-2-3 694,-4 3 0,-8 1 0,-3 2 0</inkml:trace>
  <inkml:trace contextRef="#ctx0" brushRef="#br0" timeOffset="12">9646 2132 8236,'-5'0'2404,"-3"0"-1480,2 0 0,0 0 537,0 0-765,4 0 900,-2 0-418,4 0-653,8 0 0,3 0 27,11 0 0,2 0-324,4 0 1,0 0-216,0 0 1,3 0-712,0 0 0,4-3 528,-1 0 1,-2 0-650,-1 3 1,-3-1 357,-3-2 1,1 2-1179,-4-2 1,-2 3-1552,-4 3 3190,1-2 0,-6 7 0,2-3 0</inkml:trace>
  <inkml:trace contextRef="#ctx0" brushRef="#br0" timeOffset="13">9590 2048 8236,'-9'5'0,"3"-4"311,-1 2 1,4-2 1059,-3-1-937,4 0 63,-2-4-310,4 3 1,1-9 313,2 1-314,6 0 1,6-9 250,3 2-81,1-5-169,0-3 0,2 0 76,1 2 1,1 0 17,-1 0 0,-3 1-228,3 6 1,-3 1-53,-4 5 1,2 4-96,-5 2 0,1 2 1,-3 1-442,2 0 319,-1 4 136,2 1 0,1 5-304,1 3 229,3-3 1,1 4-149,3-5 249,-2 0 1,7 0 0,-3 0 21,3-3 0,-2-2-46,0-4 0,-4-1 217,0-2 1,-5-2-37,-4-5 0,-1 1-97,-2 0 1,-4-4 462,-2 1 0,-2-3-177,-1 2 0,0-2-1386,0 2 0,0 1-284,0 2 632,0 5 0,-1 2-1257,-2 6 2002,-2 7 0,-8 8 0,-2 6 0</inkml:trace>
  <inkml:trace contextRef="#ctx0" brushRef="#br0" timeOffset="14">9804 2402 8239,'-14'5'0,"-3"3"276,5-5 0,-1 3 454,4-3 1,3 0-321,0-3 1,4-4 375,-1-2 1,-2-6 138,2 0-501,0-5-150,3-1 1,4-2 152,3-2-239,1-1 0,2 0 62,3-2 1,0 2-133,3 5 0,1 2-144,-1 1 1,1 4 130,2 2 1,0 4-388,-1 5 0,4 1 124,0 2 0,0 2-322,0 4 1,-1 4 174,4-1 0,3 4 0,3-4-145,-1 0 1,-1-5 265,-2-1 1,-2-4-20,0 1 1,-5-2 207,-2-1 16,-3-4 0,-6-1 126,0-4-79,-3-1 46,2 5-658,-7-3 314,3 3 1,-4-5 98,0 1 0,0 0-1051,0-1 1,0 1 1181,0 0 0,0-5 0,0 0 0</inkml:trace>
  <inkml:trace contextRef="#ctx0" brushRef="#br0" timeOffset="15">11573 1164 8239,'6'-28'781,"-2"5"782,-4 5-1075,0-1 1752,0 13-651,0-3-1112,0 22 1,0-1 95,0 13 0,0 4-222,0 5 1,1 7 0,1 1-252,1 0 1,4 4-435,-1-3 1,3 0 165,0 0 1,0 3-247,1 0-784,-1-1 1160,0-12 0,0 3-1829,1-2 1235,-1-6 0,0 2-64,1-8-1325,-1 0 1248,-4-4 1,2 1-368,-3-1 1,0-3-140,-1-3 1359,-2 3 0,3-1 0,-4 5 0</inkml:trace>
  <inkml:trace contextRef="#ctx0" brushRef="#br0" timeOffset="16">11136 2160 8205,'-16'0'2641,"1"0"-1553,3 0-381,3 0 584,5 0-990,16 0 1,5 0 931,14 0-491,6-4-1558,14-1 1014,-25 0 0,1 0 1,5 2-1,1 0-65,-1 0 0,1 0 1,3 0-1,1 0-267,3-2 1,1 1-1,1-1 1,1 0 256,-1 1 1,0-1-1,-1 1 1,-1 0-147,-2 1 1,-1-1 0,1 0-1,-1 0 62,2 1 0,0 0 0,-3 1 1,-2 0-336,1 0-1,-1 1 1,-4 0 0,0 0-631,19-2 0,-3 2 521,-9-3 0,-8 3-380,-4 1 1,-9 0 0,-3 0-736,-3 0 0,-5 1 848,-1 3 1,-3-2 453,-1 4-613,-5 4 1120,0 0 0,-12 4 0,-3-5 0</inkml:trace>
  <inkml:trace contextRef="#ctx0" brushRef="#br0" timeOffset="17">11238 2542 9739,'-5'-6'1885,"2"-1"-1638,-2 5 0,4-6 867,-8 7-434,4-7-216,-4 7 62,0-8-7,-1 8 1,-3-3-335,-2 0 0,0 3 92,-1-2-61,1 2 1,0 1-277,3 0 1,2 0-294,0 0-379,1 0 615,4 4 1,1 2 84,4 7 0,0 1-663,0 5 0,5 3 235,4-1 1,1 8-68,6-1 0,0 2 359,2-2 0,4 3-103,0 0 0,-2 3 374,-4-3 1,-3 0-96,-3-3 0,-5-3 0,-2 0 68,-2 1 1,-9-4 136,-5-4 1,-4-1-86,-5-8 1,1 1 532,-4-6-305,5-1-167,-3-3 0,8-1 401,3-2-351,2-7 0,4-4-163,3-5 35,2 0 0,2-4 0,4-4 13,4-3 0,4-4 33,6 3 0,0-1 74,-1 0 0,4 4 43,0-4 0,2 0 177,-2 1 0,-1 3-161,-6 4 1,2 6-73,-5-1 1,-2 7-771,-4 0 581,-4 5-1496,2 3 0,-5 5-172,-2 2 1,2 3-381,-2 3 2019,2 0 0,5 5 0,1 0 0</inkml:trace>
  <inkml:trace contextRef="#ctx0" brushRef="#br0" timeOffset="18">11611 2533 8205,'0'-10'0,"1"2"0,2 2 1705,-2-3-729,3 4-302,-4 0 1131,0-3-779,0 7-389,0-3-189,-4 4-147,-1 0 1,-5 4-40,1 2 1,0 5-86,-1 2 1,1 3-71,0 0 0,0 1-193,3 2 0,2-1-276,4-3 1,2 2 321,4-5 0,3 4-380,9-4 0,0 2 164,7-2 0,1-2-50,5 3 1,-2-2 0,1 0 127,-5 2 0,-2 0 30,-4 0 0,-6-3 183,-3 3 85,-5-3-184,-5-1 1,-5 0 545,-5 1-335,-3-5 1,-10 3 285,-2-2-218,-2 3-412,4-4-308,-4 3 341,3-7 0,0 6 148,2-3 1,3-1-1068,0-3 0,5 0 225,1 0 0,1-4-43,2-3 1,2-1 900,5-1 0,2-9 0,-3-2 0</inkml:trace>
  <inkml:trace contextRef="#ctx0" brushRef="#br0" timeOffset="19">11527 2654 8205,'0'-10'0,"-1"1"897,-2 0 1,2-2 548,-2-1-815,6 2-302,2-4 0,8 5 705,3-1-441,6 1-266,1-4 0,5 2-701,0-1 326,4 2 1,1 1 201,5 3-3297,3-2 2186,-7 7 1,6-3-76,-5 4 0,-3 0 965,-1 0 1,-2 0 0,-1 0 0</inkml:trace>
  <inkml:trace contextRef="#ctx0" brushRef="#br0" timeOffset="20">12085 2579 8205,'-5'0'493,"-3"0"1,6 0 529,-4 0 1,3 0 237,-4 0-3,1 4-782,-3 1 0,1 5-202,1-1-186,3 4 159,4-2-251,0 2 64,0 1 0,0-1-325,0 3 232,0 1 0,3-3 142,1 1-886,7 3 557,-5-8 0,9 4 55,-3-5 1,2-1-318,5-2 1,3 2-27,0-5 0,0 0 152,0-3 1,-1-4 256,4-2 0,-5-3-91,2 0 0,-5-5 174,-2-1 1,-5 0 225,0 0 1,-5 0 389,-5 0 1,-1-3 283,-2 3 0,-6-3-514,-3 0 0,-8 0 0,1 2 219,-4 0 0,-1 4-213,-1-4 1,-1 8-994,5-2 0,-1 4-338,3 0 0,2-1 269,1 4-2591,7 0 1275,5 7 2002,4-3 0,8 11 0,2-1 0</inkml:trace>
  <inkml:trace contextRef="#ctx0" brushRef="#br0" timeOffset="21">12458 2533 14949,'-5'4'326,"2"2"1,-1 3-200,0 4 0,1-2-642,3 5 1,0-1 354,0 4 1,4-4-396,3 1 1,4-2 244,1 2 0,5 0-90,-1-3 0,2-2 0,4-4 118,3-1 1,-2-3 70,2 0 1,-3-3 348,3-3 1,-4-6-97,0-3 1,-5-4 258,-4 4-113,-1-5-75,-2 3 0,-3-6 909,0-1-638,-4 1 1,1-3 468,-6 4 0,-2 1 80,-4-1-342,-5 1-277,0 3 0,-8 2 143,0 3-702,-3 1 223,5 0 0,-3 4 254,5 1-2528,3 3 1610,-2 1 1,6 0-786,-1 0 1,5 5 113,0 1 1357,5 2 0,2 6 0,5 0 0</inkml:trace>
  <inkml:trace contextRef="#ctx0" brushRef="#br0" timeOffset="22">4302 4786 8032,'-10'4'0,"1"2"680,0 7 0,2-2-348,1 4 1,4 5-893,-1 5 240,2 2 0,1 1 713,0 0 0,1 0-149,2 0 1,-2 2-77,2-3-155,-2-1 1,-1-7-18,0 0 29,0-9-5,0 2-246,0-11 280,0 4 0,0-14 40,0-3 1,-3-9-267,0-4 0,-1-3 41,1-3 0,2-7 60,-2-8 0,2-2 0,1-4-166,0 2 0,0 22 0,0 1 236,-1-1 1,2 0 9,0 0 0,2 0 0,-1 0 1,2 1 112,9-19 1,2 4-216,7 8 0,-2 4 295,5 8 1,-4 9-57,1 10 1,-3 3 86,0 3 1,0 0-103,-1 6 1,1 0-52,-1 6 1,-2 1 131,-1 2 1,-3 1-1,-1-1-53,-4 1-104,-2 0 7,-5-1 0,0 2 255,0 2-167,-5-3 1,-3 1-38,-4-4-190,-5-1 69,3 0 1,-8 1-623,0-4 0,-3 1 303,4-4 0,-1-4-961,3-2 1,2-1 1287,1-2 0,3-5 0,4 0 0</inkml:trace>
  <inkml:trace contextRef="#ctx0" brushRef="#br0" timeOffset="23">4767 4804 8617,'-9'0'330,"4"-4"0,-3 2-232,5-4 1,-1 0 462,1-4 0,2-3-171,-2-3 0,6-2-115,3-4 0,4-2-9,2-4-104,2 0 1,6 1 161,2-1-560,-2 4 314,2 1 1,-4 5-85,-3 3 1,2 3 82,-5 5 1,1 3-172,-4 4 0,0 0 34,1 0 1,-5 4-23,-2 3 0,1 2 0,-1 2-24,-1 2 0,2 2 298,0-2 1,0 3-304,-1 0 21,-2 1 1,7-1 49,-2-1-554,-2-3 278,5 1-119,-4-4 236,4 1 0,0-2 34,1-2 1,-1-2 290,0-4-213,1 0 0,-2-1 629,-2-2 0,-2-2 67,-4-4 0,0-1 0,0 1-225,0 0 1,-1-4-47,-2 1 1,-2-1 80,-4 0 1,-1 2-550,1-5 118,0 5-1926,-1-3 1374,1 5 1,0 0 329,0-1 0,2 1 234,1 0 0,0 0 0,-3-1 0</inkml:trace>
  <inkml:trace contextRef="#ctx0" brushRef="#br0" timeOffset="24">5400 4013 8061,'-5'-9'2716,"-3"2"-1970,2 1 205,-3 4-570,0-2-549,0 8 133,4 1 1,-3 14 539,5 6 0,-3 7-99,3 8 1,-3 3-1068,3 3 0,-1 4 318,4 0 0,2-5-140,1-5 0,1 1 233,2-4 1,2-7-1,-3-11 0,1-6 1,-1-7-706,-2-3 345,2-2 217,0-1 564,3-4 407,-2-5-751,3-6 519,0-3-275,5 3 1,-3-2-118,5 1 1,-4-1 119,4-2 0,-1 5 91,4 1 0,-5 4-125,-1 3 1,0 1 97,-1 5 0,4 0 1,-4 2-78,0 1 0,-3 3 749,-3 6-342,3 3-14,-8 3-222,3 1 1,-5 0 147,-2-1-323,-3 1 108,-7-1 0,-1 1 55,-5 0 0,0-1-363,1 1 1,-1-1-967,0-3 0,-1 2 613,1-5 0,2-1-1171,4-4 1667,7-3 0,-7 0 0,8 1 0</inkml:trace>
  <inkml:trace contextRef="#ctx0" brushRef="#br0" timeOffset="25">6341 4460 8350,'-5'-1'2963,"1"-2"-2395,-1 2 0,0-3-135,-4 4 1,3 0-21,-1 0 0,4 1-868,-3 2 331,4-2-391,-6 7 1,7-3 331,-2 5 0,2-1-210,1 0 1,1-1 241,2-1 1,2 1-1,4-3-201,0 0 1,2 2 284,1-3 0,2-1-47,1-3 1,-1 0 531,-5 0-218,4 0-133,-6 0 1,5-4 995,-6-3-715,-2-1 0,0-1 208,-4-1 1,0 1-172,0 0 1,-4 0-377,-2-1 1,-5 1 84,-2 0 1,-3-1-289,0 1 1,3 1-381,0 1 1,3 0-691,1 4 1,0-1 1263,3 1 0,2-2 0,4-5 0</inkml:trace>
  <inkml:trace contextRef="#ctx0" brushRef="#br0" timeOffset="26">6909 4069 8061,'-10'-19'0,"0"2"0,-2 1 3276,1-1-1972,-2 6 0,2 1-115,-1 4-120,-2 4-633,-5-3 0,3 5 226,1 0-147,-1 9-229,-2-3 0,2 15-203,1-3-116,3 7 222,3-1 0,2 5-721,4 2 0,0 1-139,3 2 0,0-1-566,0-2 0,1 2-1520,2 5 1879,2-5 0,4 2 57,1-4 1,-1 0-812,0-3 1486,0 4 1,1-7 0,-1 2 0</inkml:trace>
  <inkml:trace contextRef="#ctx0" brushRef="#br0" timeOffset="27">6555 4320 8061,'-9'0'3276,"-1"-4"-269,5 3-1781,1-7-1172,4 7 150,0-8 0,2 8 145,4-2 356,0-2-354,12 4 1,-3-4-391,7 2 1,5 1-1051,4-4-2045,4 4 1993,-2-7 1,10 7 506,3-4 245,5 0 0,1-4 1,-1 1-1</inkml:trace>
  <inkml:trace contextRef="#ctx0" brushRef="#br0" timeOffset="28">8026 4302 8061,'0'-24'0,"0"1"1089,0 4 0,0 4-516,0-1 1,4 2-469,2-2 1,6 0 346,0 3 1,2 1-60,-2 3 1,6-1-172,3 1 0,1 4 10,-3 2 1,-1 2-261,1 1 1,-1 8 86,1 4 1,-4 6-270,-3 4 0,-6 3 73,-3 6 1,-2 2-15,-1 4 0,-5-3-53,-4 0 1,-5 0-9,-4 4 0,-2-2 99,-2-2 0,-2-2 52,-7-4 0,2-4 32,-2-2 1,-2-4-6,2-2 1,5-4 148,4-6 1,2-3-75,2-6 0,3-3-13,3-6 1,5-6-101,4-4 0,2-4-139,1 2 1,4-2 256,3 1 1,5 2 30,4 5 1,1 0 204,2 2 1,3 4-104,-1 6 0,2 3 129,-1 6 0,2 3 45,3 6 1,-2 3 36,0 4 0,-3 2-276,3 1 0,-4 1 106,4-1 1,-1-3-935,1 3 1,-2-6 432,-5 0 0,1-5-1358,-1 2 1,0-3 1467,-2-1 0,-3 1 1,-4-1-1</inkml:trace>
  <inkml:trace contextRef="#ctx0" brushRef="#br0" timeOffset="29">9572 4218 8061,'0'-9'1334,"0"2"-591,0 1-314,0 0 272,0 1 58,0-4-293,0 4 664,-5-4-675,0 0 1,-4 2 288,0 1-573,-1 4 3,-3-2 1,-2 1-44,-3 0 58,-5 0 0,3 4-217,-1 2 0,1-1 95,1 4 1,5 0-491,1 4 0,6 2 230,1 0 0,5 4-535,1-4 0,2 5 292,7-2 1,3 6 109,6 1 0,1 0 110,0-4 0,-1 1 67,1-1 1,-1 2 105,1 2 0,-5-6-84,-5 3 0,-1-3 378,-5-1 0,-1 3-101,-5-3 0,-3-1 459,-6-2 0,-7-2-250,-6 0 1,-1-1-52,1 0 1,-1-4-402,1-1 0,2-3-477,1-1 0,4 0-221,2 0 0,7-1 423,6-3 1,4-1-1272,5-4 1,5-8 1631,11-1 0,6-7 0,5 1 0</inkml:trace>
  <inkml:trace contextRef="#ctx0" brushRef="#br0" timeOffset="30">9786 4236 8061,'0'-5'646,"1"-2"807,2 4-1130,-2-4 965,3 6-770,-4-3 1,0 5 255,0 2 534,0 6-538,0 1-340,-4 8-143,-1 1 1,-4 1 91,3 5-1105,-2-4 601,7 6 0,-6-7 115,4 5-724,-1-4 586,4 6 1,0-8 62,0 3-2747,0-6 1737,0 1 1,0-5-281,0 3 1375,5-8 0,0 6 0,4-8 0</inkml:trace>
  <inkml:trace contextRef="#ctx0" brushRef="#br0" timeOffset="31">10000 4246 8061,'0'-5'2119,"0"-4"-28,0 4-885,0-4-123,0 4-312,0 1-923,0 16 0,1-4 48,2 11-1,-2-3-108,2 3 1,-2 3-248,-1-1 1,0 4-596,0-3 0,0 1-456,0-2 0,0-1 95,0 2 1416,0-2 0,-4 2 0,-1 2 0</inkml:trace>
  <inkml:trace contextRef="#ctx0" brushRef="#br0" timeOffset="32">9944 4302 8061,'0'-13'0,"0"1"0,0-2 945,0 2 1,4 2-449,2-3 0,4 1 551,2 2 0,-1-1-420,5 5 0,-1-1-264,4 0 0,3 4-319,0 6 1,3 4 103,0 5 1,1 3-126,-1 3 1,-2 5 138,-5 2 0,-3-1-186,-3 0 1,1-2 20,-4 3 0,-2-4-69,-7 0 1,-1-1 17,-2-1 0,-6 1-10,-7-1 0,-2 1-4,-4-8 0,1 3 78,-4-2 0,2-1-675,-2-2 0,2-4 308,4 0 0,2-4-762,1 1 1,3-2 464,3-1 0,5-4-613,2-2 0,3-3 1266,3-4 0,7-1 0,4-5 0</inkml:trace>
  <inkml:trace contextRef="#ctx0" brushRef="#br0" timeOffset="33">10661 4181 8061,'0'-10'774,"1"1"97,2 0 0,-2-1-484,2 1 1526,-2 4-550,-1-3 519,0 2-1277,-4-3 0,-1 4-329,-4 2 0,-4-1-43,1 1 0,-5-1-455,2 4 0,-4 4 234,-3-1 1,6 4-233,-3-1 1,7 3 264,-1 4 0,3-2-1027,1 5 0,4-4 312,1 4 1,4-2-12,4 2 1,2 1 224,6-1 1,0 1 202,3 2 0,1 0 141,2-1 0,4 1-90,0-1 0,-2-2 281,-4 0 0,-3-4-64,-3 3 1,-2-2 126,-2 2 1,-2-2-50,-4 2 0,-5-2 639,-4 2 0,-6-2 290,-6 2 0,0-2-483,-4 2 1,1-4-358,-1 2 1,0-4 78,3-3 0,1 2-1422,6-5 0,1 1 250,5-1-1067,4-2 1978,1 3 0,4-4 0,0 0 0</inkml:trace>
  <inkml:trace contextRef="#ctx0" brushRef="#br0" timeOffset="34">9506 5121 8061,'0'-6'1471,"0"0"-347,0 3-407,0-5 820,0 7-651,0-7 668,0 7-379,0-3-437,-4 4-738,3 0 174,-7 0 1,3 0 174,-5 0-895,1 8 506,-4-2 1,-1 12 97,-1-3-912,-3 7 689,4 2 0,-4 4-1561,3 0 1123,-3 0 1,5 0-83,-3-1 1,6 0-119,3-2 0,5-3 352,-1-7 0,2-1 171,1-5 0,1-4 244,2-1 1,4-9-142,5-4 1,1-4 433,3-6 0,3-4 35,-1-2 1,1-3 317,3-3 1,-3-1 46,0-2 0,-1-3-180,1 0 0,0-2 330,-1-4 1,-2 5-291,-1 0 0,-3 10 5,0 6 1,-6 6 233,-3 4 172,-2 6-471,-1 2-563,-4 12 0,2 2-37,-4 9 0,0 0-208,-3 3 1,2 2-306,1 4 0,1 0 217,-1 0 0,2 0-512,4 0 1,0 0 362,0-1 1,0-3 65,0-2 1,4-3 79,2-4 0,5 1 165,2-7 0,3 1 326,0-7 1,5-1-143,0-5 1,2-5 397,-1-4 1,-4-5-265,1 2 0,-1-6 1027,-6-1 0,0 0-490,-2 4 0,-5 3 206,-2 3 0,-2-2-99,-1 2 0,-1 1 821,-2 4-1054,-2 3 1,-6 4-157,-1 0 0,2 0-767,-3 0 1,3 4 351,1 3 0,-1 2-883,1 3 1,1 0 489,1 3 1,0-3-1128,4 0 1,0-1 464,3 2 1,1-3 440,2 3 1,7-1-152,9-3 0,4 3 487,5-6 1,4-2 396,2-1 0,1-2 0,-1-1 0,-2-4 0,-4-2 0,-1-3 0,-2-4 0,-2 3 0,-5-3 0,-3 2 342,-3-1 1,-5 1 531,-4-1 0,1 2 986,-1 0-422,0 1 0,-6 0-261,0-1 1,-1 5-566,1 2 0,0-1-157,-3 1 0,3 0 122,-3 3-810,0 0 0,-4 1-49,1 2 0,0-1-244,-1 4 1,4 0 10,0 4 1,1-1 195,-1 0 0,-2 1-738,5-1 1,-1 0 345,1 0 1,2 1 265,-2-1 1,2-3-112,1 0 944,0-3-441,0 5 862,0-7 0,1 3 1219,2-4-1078,-2 4-696,3-3 0,-1 4 77,0-2 1,4 0-1159,-4 3 1,4-4 545,-1 1 1,2 1-1143,2-1 1,3 0 363,3-3 1,1 0 87,2 0 1,4-7 970,2-2 0,1-8 0,2-1 0,-1-2 0,-2-5 0,-2 0 0,-5-3 0,-3-3 287,-3 0 1,-2-3-148,-4 3 1,1 0 1497,-4 3 0,0 7 1638,-3 3-771,0 5-2194,0 4 1,0 6-80,0 6 1,0 5-564,0 5 0,0 4 311,0 2 0,-3 4-386,0 5 1,-1 0 354,1-1 0,2 1-1588,-2 0 1,-2 3-1,-2 0 1,-1 0 257,-1-3 0,-1-1 1381,1-2 0,-4 2 0,-2-3 0</inkml:trace>
  <inkml:trace contextRef="#ctx0" brushRef="#br0" timeOffset="35">10205 5326 8061,'-5'0'2532,"0"0"-2453,5 0 1,5-4 156,1-3 1,3-5 246,3-3 0,3-4 118,4-3 1,2-2-149,1-4 0,3-3 353,-3 0 0,-1 1-287,-2 6 1,-2 1 78,-1 4 1,-4 5 449,-5 1 36,-3 7-1607,-4 2 463,0 12 0,0-2-500,0 7 0,-1 1 480,-2 2 1,2 1-1010,-3 2 0,3 0 458,1-1 0,0 1-302,0 0 1,0-1 348,0 1 0,0-5 53,0-1 0,0-3 466,0-1-74,0-4 1754,0 0 1661,0-5-1248,5 0-2446,-4 0-1051,3 0 1159,0 0 0,1 0-728,4 0 1,1 0 334,-1 0 1,1 0 202,3 0 0,-2 0 183,5 0 0,-4 0 332,4 0 0,-2-3 54,2-1 0,0-2 420,-3 3 0,0-4 168,-1 1 1,-1 0-339,1 0 1,-2 3 694,-4-3 1,2 3 318,-2-3-500,-2-1-542,5-2 0,-8 3-658,2 0 24,2 4 24,-4-7 0,4 8-204,-2-2 339,-2 2 1,7 2-179,-5 2 1,1 3 71,-1 3 0,-1 0 42,4 0 1,-4 5 70,1 1 1,1 3 201,0 1 0,-1-1 1,-3 1 0,0-1-52,0 1 0,0 0-189,0-1 1,-1-2 91,-2-1 1,0-6 51,-3 0 1,0-3-9,-3 0 1,-1-1-1467,1-5 1545,0-5 0,-1-4 0,1-5 0</inkml:trace>
  <inkml:trace contextRef="#ctx0" brushRef="#br0" timeOffset="36">11378 4655 8061,'-6'-6'0,"-1"0"0,4 1 3276,-3-1 0,4-3-2100,-2 8 0,5-6-650,2 4 0,7 0-210,9 3 0,4 0-590,5 0 0,7 0 140,2 0 0,3 0-292,1 0 1,-2 3-88,5 0 0,-9 4-770,-1 0 1,-5 0-353,-4-1 1,-1 2 439,-3-2 0,-8 3 1195,-1 0 0,-8 4 0,0 2 0</inkml:trace>
  <inkml:trace contextRef="#ctx0" brushRef="#br0" timeOffset="37">11406 4870 8061,'-19'5'3183,"2"0"-1751,1-2-444,3-2 0,7 4-425,3-2 0,3-2 594,3 2 0,7 0-517,5 0 1,4-1-173,3 4 0,5-4-218,4 1 1,5-2-65,1-1 1,0 0-924,4 0 1,-3-1 612,-1-2 1,-3 1-1516,0-4 1,-5 4 375,-1-1 1,-5-2 1262,-7 2 0,1-4 0,-2 2 0</inkml:trace>
  <inkml:trace contextRef="#ctx0" brushRef="#br0" timeOffset="38">13557 3650 8061,'4'-37'0,"-2"5"1638,4 4 0,0 6-124,4 9-1364,-5 5-521,3 8 0,-3 8 206,4 5 448,1 3-122,-1 7 0,0 5-42,1 6-120,-1 2-175,4 10 1,-2-6 69,1 7 49,3-3 1,-4 3-612,5-1 0,-1 3 293,4-2 1,-1 0-691,1-6 1,-3-1 424,-1-3 0,0 0 640,0 1 0,0-4 0,-5-2 0,-1-1 0,-4-1 0,-3 1 0</inkml:trace>
  <inkml:trace contextRef="#ctx0" brushRef="#br0" timeOffset="39">13324 4627 8061,'-9'0'0,"-1"0"3276,1 0-1426,0 0-1434,3 0 0,4 0-118,9 0 1,3-1-262,9-2 1,5 1 198,7-4 1,7 3 274,8-3 1,6 0-793,-25 1 1,2 0 0,2 0-1,2 0 84,2-1 1,1-1 0,1 2 0,1 0-183,1-1 1,-1 0-1,-3 1 1,0 0 149,-2 2 0,-1 0 0,-2-1 0,-1 1-2843,17 0 3072,-5 0 0,-10 6 0,-6 0 0,-3 0 0</inkml:trace>
  <inkml:trace contextRef="#ctx0" brushRef="#br0" timeOffset="40">13370 4953 8061,'-9'-9'0,"-1"3"974,-3 0 1,3 0-383,-2 0 1,-3-1 472,0 4-663,-3 0 1,-1 3 185,1 0-278,-1 0-121,0 0 0,5 0-34,2 0 0,2 4-174,4 2-1079,-2 2 871,7 2 1,-2-1 272,6 0-990,2 5 551,8 0 0,2 5-5,3 0-509,1 3 576,0 2 1,0 1-236,3 0-180,-6-5 520,5 7 1,-10-3 29,1 4 1,-3-1-42,-2-2 873,-3-2-397,-8-5-179,-6 1 1,-5-2 696,-7-1 1,2-4-387,-1-5 0,-1-3 387,3-4 0,0-1-275,6-2 0,2-7 322,5-5 0,3-4-448,6-3 1,3-1-261,6-5 1,4-1-52,6-2 0,-2 2 153,5-2 0,-4 3-318,0 3 1,-1-1 96,-1 4 1,-2 4-1051,-1 2 1,-3 6 523,-3 0 1,-1 2-1092,0 5 1,1 0 1511,-1 3 1,4 0 0,2 0 0</inkml:trace>
  <inkml:trace contextRef="#ctx0" brushRef="#br0" timeOffset="41">13678 5000 8061,'-3'-6'2417,"-1"0"-1327,1 3 0,0-2-450,0 2 0,-1 2 1184,1-2-737,2 2-1034,-7 1-202,7 4 1,-4 2-129,5 7 0,1-2-274,3 5 1,-1-4 374,6 4 1,-2-1-160,6 4 1,-3-4 17,-1 1 1,1-1-39,-1 4 1,-1-4 33,-2 1 1,2-2 155,-5 2 1,0 2-104,-3-3 1,-4 2 13,-3-2 0,-2-1-249,-3-5 1,-3-3-89,-3 0 1,-1-4-216,0 1 0,1-6 418,-1-3 1,2-3 387,1-4 0,-2-5 0,4-6 0,-5-4 0</inkml:trace>
  <inkml:trace contextRef="#ctx0" brushRef="#br0" timeOffset="42">13566 5065 8061,'9'-13'486,"1"1"144,-1-3 1,3 3-183,1 0 0,4 2-129,2 0 0,3-2 165,2-1 0,3 4-101,-2 3 0,2 3 127,1-3 0,0 4-86,0-2 0,-4 8-65,-3 2 1,-2 6-276,-3 4 1,-4 1 89,-6 2 0,-2 0-119,-4-1 0,0 2 147,0 2 1,-3-2 29,0 5 1,-3-4-72,3 0 0,-1 2-288,1-1 1,1-1 59,-1-6 0,3-1-27,3-5 1,3-1 51,3-2 0,3-1 43,1-5 0,0-1-190,0-3 0,-3-4-536,2-4 0,-1-5 824,-2 2 0,-4-3 37,-2-1 1,-2 0-324,-1-3 1,-1-1-725,-2-2 1,-3 2 482,-6 1 1,1 2 464,-1-1 1,2-2 390,0 1 0,2 0 206,2 4 1,-2 0-314,5 3 0,0 1-163,3 5 1,1 0-29,2-1 0,7 4-88,5 0 0,4 4-71,3-1 1,-3 2-73,3 1 1,1 1 55,-2 2 0,4 3-107,-3 6 0,0 0-16,-4 3 1,-2 1-81,-1 2 1,-4 1 58,-2 0 0,-1 2 171,-5 1 0,1 0 180,-4-4 1,0 1-22,0 0 1,0-1 89,0 1 1,-4 0-64,1-1 1,0-3-53,3-3 0,0-2-467,0 0 0,0-4 202,0 0 0,4-4-166,3 1 0,1-2 108,1-1 1,2-4 166,1-2 1,-2-3 63,3-4 1,0-1 270,0-5 1,-2 1 17,-5-1 0,1 0-131,-4 1 1,1-1 265,-4 0 1,0 1-67,0-1 1,-1 4-648,-3-1 1,-1 5-260,-4-2 0,0 3-529,-1 1 0,1 4-19,0 1 1,-1 0 1071,1 1 0,0-4 0,-1 2 0</inkml:trace>
  <inkml:trace contextRef="#ctx0" brushRef="#br0" timeOffset="43">13128 3734 8061,'10'-33'0,"-1"2"0,0 3 1443,1 3-605,-5 2-113,-1 9 22,-4 0-246,0 5-340,-4 4 13,-1 0 1,-10 11 174,-4 3-516,-3 4-168,-10 14 0,-6 7 423,17-11 0,-1 1 0,-3 4 1,0 1-350,-1 4 1,-1 2-1,-2 4 1,0 2 376,8-11 1,0 1 0,0 1-1027,2 1 1,1 1 0,0 0 936,-1 3 1,0 0-1,2 1 1,1 3 0,1 1-1,0 0-112,0 2 0,0 1 1,2 0-128,1 0 1,1 1 0,1 0 0,0 0 0,2-1 0,1 0-16,2-2 1,1-1-1,0 0 1,2-2-1,0-1 1,1-1 74,4 11 1,4-2 0,3-2-1,4-2-568,6-3 0,4-2 0,3-1 1,4-2 367,2-1 0,2-3 1,3 0-1,3-4-232,1-4 1,3-2 583,1-2 0,1-1 0,-14-5 0,2 1 0,-1-1 0,0 0 0,0 0 0,1 0 0</inkml:trace>
  <inkml:trace contextRef="#ctx0" brushRef="#br0" timeOffset="44">14599 3668 8122,'-9'-23'1541,"1"1"1540,2 6-2311,1 3-2146,5 8 841,5 1 0,2 6-309,8 4 1247,5 4-382,8 13 0,4 6-2126,2 8 2624,-12-13 0,1 2-386,-2 3 1,1 3-1,5 7 1,0 2 2,-2 3 1,0 2-855,-9-14 0,-1 2 1,-1 0 813,0 1 1,-2 1 0,-1 1-99,0 0 1,-2 0 0,-1 0 0,-1 0 0,-1-1 0,-1 0 109,-1 0 0,-1 1 0,-1-1 1,-1 10-1,-2 0-31,-3-2 1,-1-1 0,-2-5 0,-1 0-17,-2-3 1,-1-2-1,0 1 1,0 0-51,-3-4 0,0-1 0,3-2 1,-1-1 30,-1-2 1,-2-1-1,-11 15-251,-2-7 1,2-5-87,1-1 1,2-9-2780,4 0 3074,1-9 0,-1 0 0,1-3 0,-1-1 0</inkml:trace>
  <inkml:trace contextRef="#ctx0" brushRef="#br0" timeOffset="45">15121 3482 8122,'-14'-18'1082,"5"2"1080,0 1-1824,4-1 0,5 2 586,0 1 0,4 3-219,2 1 1,6-4-94,4 1 1,1 2-474,2 4 1,1 1 81,1-1 1,-1 2-351,2 4 1,-4 1 143,-2 2 0,-3 3-47,-3 6 0,-5 3 10,-2 4 0,-2 0-204,-1 3 0,-4 2 39,-2 4 0,-6-1 29,0-3 1,-4 2 293,4-4 0,-4 3-88,4-3 0,0-2 108,2-4 1,4 0-115,0-3 0,4-1-91,-1-3 0,7 0 115,5-3 0,7-2 233,9-4 0,1 1-75,12 2 1,-3-2-129,5 2 0,-2-2-469,0-1 0,-1-3 199,0 0 0,-1 0-1299,-1 3 0,-3-3 702,-4 0 1,-4 0-2428,1 3 3198,0 0 0,3 0 0,0 0 0</inkml:trace>
  <inkml:trace contextRef="#ctx0" brushRef="#br0" timeOffset="46">16266 4534 8801,'7'-8'1867,"3"2"-2706,5-2 685,4 7 0,5-7 0,5 4 1157,2-1-800,2-1 0,4 0-284,0-1 1,0 1 145,1-3-1261,3 0 1224,-3-1 1,3 2-229,-7 2 1,1-2-328,-4 1 1,2 3 218,-5 1-962,-2 2 796,-7 1 1,-5 1 473,-2 2 0,-5 0 0,-4 7 0,-2 1 0</inkml:trace>
  <inkml:trace contextRef="#ctx0" brushRef="#br0" timeOffset="47">16480 4739 11184,'10'0'965,"-1"0"0,5 0-770,5 0 1,5-3-194,7 0 1,3-1 218,6 1-3233,3 2 2691,7-8 1,-2 8 3,2-2 1,-3 2-174,0 1 1,-6 0-1769,-4 0 2258,-4 4 0,-9 2 0,-1 3 0</inkml:trace>
  <inkml:trace contextRef="#ctx0" brushRef="#br0" timeOffset="48">19627 3128 8362,'0'-37'1047,"0"0"1,0 8-210,0 4-498,0 9 1,0 2-316,0 9 1,0 2-1057,0 6 608,0 2 1,3 9 677,0 1 0,1 8-143,-4 5 1,0 8 104,0 7 0,0 7-413,0 3 1,0-26 0,0 1 97,0-1 1,0 2 0,-2 1 0,0 1-29,1 1 1,-1 1 0,1 1-1,-1 0-87,2 2 0,0-1 0,0 0 0,0-1 172,0-3 0,0 0 0,0-1 0,0 0-263,0-2 0,0 0 1,0-1-1,0-1-754,0 24 1058,0-4 0,0-9 0,0-2 0,0-4 0,0-4 0</inkml:trace>
  <inkml:trace contextRef="#ctx0" brushRef="#br0" timeOffset="49">18268 4516 8216,'-24'0'0,"2"0"901,7 0-406,1 0-1162,9 0 290,5 0 1,15 0 818,10 0 1,16 0-331,-14 0 1,2 0 0,5-2 0,2 1-220,6-1 1,3 1-1,-10-2 1,1 1-1,1-1 260,4 1 0,1 0 0,2 0 0,6-1 1,3 0-1,0 0-364,-9 0 1,1 0-1,1-1 1,-1 1 0,2 1-1,0-1 1,0 1-1,0 0 296,3 0 1,-1-1-1,1 1 1,0 0-1,-1-1 1,0 1-1,0 0 1,1 0-88,-1 1 0,-1 1 0,1-1 0,0 0 0,-1 1 0,0-1 0,0 0 0,1 0 20,-1 1 0,0 0 1,1 0-1,-2 0 0,-3 0 1,0 0-1,0 0 0,-1 0-22,-1 0 1,0 0-1,0 0 1,-1 0-1,10 0 1,-2 0-1,-1 0-161,-2 0 0,-2 0 0,0 0 0,-4 0 0,0 0 0,-1 0 201,-2 0 1,-1 0-1,-1 0 1,8 0-1,-3 0-170,-5 0 1,-2 0-1,18 0 100,-14 0 1,-9 1-195,-9 2-154,-9-2 1,-7 5 716,-6-3-335,-6 2 0,-22 4 0,-8 1 0</inkml:trace>
  <inkml:trace contextRef="#ctx0" brushRef="#br0" timeOffset="50">17998 5112 8055,'-16'0'22,"1"0"0,3 0 1315,0 0-593,2 0-314,5 0 109,-4 0 58,8 0-261,-3 0-256,12-4 1,3 1 267,7-3-704,9 0 175,-2-3 1,15-2-69,1-1-68,3-3 1,3 1 254,-1 2 0,0 1 118,-3 2 0,-2 4-161,-7 2 0,-4 3 125,-8 3 0,-6 10 192,-10 9 0,-2 5-33,-4 4 1,-7 3 150,-2 6 1,-10 0-159,1 3 0,-7-2-18,0 6 1,2-10-177,1 4 1,0-9 114,0-1 1,3-2-320,4-1 0,3-8 13,0-1 1,2-7-883,0 1 1,4-3-124,0-1 317,4 1 1,-1-2 900,6-2 0,2-2 0,4-4 0</inkml:trace>
  <inkml:trace contextRef="#ctx0" brushRef="#br0" timeOffset="51">18715 5130 8055,'-4'-5'0,"3"-3"350,-2 2 1,-2 0 174,2 0-363,0 0 284,3 1-175,0-3 0,4 3-35,3-1 1,4-2-14,1 2 1,6-3 88,1 0-172,-1 0 43,9 0 0,-6 0 131,4 3-355,-5-2 18,7 7-81,-7-3 182,3 4-13,-5 0 1,0 1-212,-3 2 1,-2-1 75,-7 4 0,-2 3 2,-4 4 1,0 2 107,0-2 1,-4 3-79,-2 0 1,-7 1 143,-2 2 1,-3-1-97,0-3 1,-1 2-53,0-5 0,1 4 56,-1-4 0,2 0-273,1-2 0,0-4 94,7 0 1,-2-4-607,5 1 473,1-2 0,3-1 9,9 0 1,0 3 193,8 1 1,1-1-16,2-3 1,1 4 135,0 2 1,2-1-52,1 1 1,-1 1 185,-6 2 1,3 3-66,-3 1 1,-1 0 115,-2 0 1,-5-3-49,-4 2 1,-3 3 101,-3 0 0,-5 2 250,-7-2 0,-5 3-197,-8-2 0,-4-2 57,-2 2 0,-2-4-120,-1 3 1,4-6-492,6 0 1,3-6 184,5 0-946,5-2 1,4-2 500,7-2 1,7-3 494,6-6 0,7-3 0,7-4 0</inkml:trace>
  <inkml:trace contextRef="#ctx0" brushRef="#br0" timeOffset="52">19543 5242 10780,'0'-5'972,"0"2"-376,0 6-393,-4 2 0,3 8 145,-2 3-546,-2 2 210,4 0 1,-6 4 285,4 0-984,-5 3 561,3-5 1,0 6 98,2-4-1023,-2-1 444,4-6 1,-6-2-515,3-3 868,1-1 0,3-5 18,0-4 1,1-5-195,2-7 646,-2-3-220,8-4 0,-1-3-138,4-3 638,1-6-357,-4 2 1,2-2 679,1 6-562,-2-2 1,7 7 225,-5-1 0,4 2-175,-4 4 0,4 2 103,-4 7 0,1-1-156,-4 4 0,0 1-42,0 5 1,1 2 48,-1 4 1,-3 1-259,0 3 1,-2 0-127,2 3 0,-4 1-126,1-1 1,-1 2-333,1 0 0,-2 1 309,2-1 1,-2 0 21,-1-2 0,-3 0-197,0-3 355,-4-1-219,2-3 558,-5-4-172,5 0 0,1-6 114,4-3 1,0-2 11,0-6 0,4 1-112,2-1 1,3-2 218,0-2 0,0 2-98,1-2 0,-1 5 78,0-2 0,0 3-47,-3 1 1,2-3 19,-2 3 0,2-1-50,2 6 1,-4-2 71,0 3 0,-3 0-265,4 3 1,-4 1 114,3 2 0,-4 2-188,1 5 0,1-1 34,-1 0 0,1 5-809,-1 1 0,-1 0 390,1 0 1,1 0-834,-1 0 1,0 3 373,-3-3 0,1 3 223,2 1 0,-2-2 672,2-1 0,2 1 0,1-2 0</inkml:trace>
  <inkml:trace contextRef="#ctx0" brushRef="#br0" timeOffset="53">20195 5344 8055,'-5'-4'0,"-2"-1"1599,4-4 0,-1 4 148,0 2-193,3-3-1078,-7 5 0,4-2-448,-2 6 0,-1 2-353,3 5 1,-2 0-418,3 3 1,-3 0-223,3 3 0,-4 2 554,0 1 1,2-1-2194,-1 4 2603,4-2 0,-6 3 0,3 0 0</inkml:trace>
  <inkml:trace contextRef="#ctx0" brushRef="#br0" timeOffset="54">20139 5195 8055,'-14'-14'0,"0"-3"162,5 5 1,-2-4 100,1 4 1,3 3-855,7 3 290,0 3 1,2-1-865,4 4 1165,1 0 0,14 4 0,-1 2 0</inkml:trace>
  <inkml:trace contextRef="#ctx0" brushRef="#br0" timeOffset="55">20530 5000 8055,'-5'-19'1206,"-3"4"150,2-1 1,2 5-754,1-2 860,-3 7-316,5 2-294,-3 4-558,4 0 0,0 5-523,0 5 1,-3 4 207,0 8 0,-1 3-377,1 6 1,1-1 259,-5 4 0,2 1 201,-1 5 0,-2-1-31,2 1 0,-3 1-925,0 0 1,0 0 297,-1-1 1,1-1-192,0 1 785,-1-6 0,-3 2 0,-1-2 0</inkml:trace>
  <inkml:trace contextRef="#ctx0" brushRef="#br0" timeOffset="56">20745 4953 8055,'0'-13'0,"-5"-2"0,4 1 0,-7 5 0,7 6 0,-2 6 0,2 3 0,1 6 0,0 7 0,0 6 0,-3 5 0,0 1 3276,-4 4-2275,1-2 1,0 4-38,0 1-3942,0 3 2310,-4-3 0,1 4-125,0-5-1067,-1 0 1148,1 0 0,4-4 712,2-2 0,2-4 0,1-1 0,0-2 0,0-7 0,0-7 0</inkml:trace>
  <inkml:trace contextRef="#ctx0" brushRef="#br0" timeOffset="57">20884 5298 9237,'-5'4'2098,"0"-3"-1765,2 2 1,2 2-331,-2 2 0,-1 1 205,0 1-2201,-3 5 1348,6-4 1,-4 7-1207,2-1 1851,2 2 0,-7 4 0,2 2 0</inkml:trace>
  <inkml:trace contextRef="#ctx0" brushRef="#br0" timeOffset="58">20968 5093 8055,'0'-24'499,"0"3"0,-3 2 739,0 3 0,0 0-420,3 3-2141,4 1 1011,-3 7 0,7 1 312,-2 4 0,7 4 0,1 1 0</inkml:trace>
  <inkml:trace contextRef="#ctx0" brushRef="#br0" timeOffset="59">21266 5298 8055,'-6'0'1432,"0"0"0,0-1-1002,0-2 0,-2 2-146,2-2 0,-3 2-123,0 1 1,3 4 70,0 2 1,3 2-461,-4 1 1,5 4 237,-1-1 0,2 4-143,1-4 0,1 5 183,2-2 1,4 3-729,5 1 1,1-5 65,3-2 1,1-1 140,-1-2 0,2-1 87,0-1 1,0-3 120,-3-4 1,2-1 386,-5-2 1,1-3-99,-4-3 0,-4-4 628,-2-3 1,-2-1-354,-1-2 0,-3-3 355,0 0 0,-4-2-2,1 2 1,-6-3 329,0 3 1,3 1-170,2 2 0,2 0-346,-1 1 0,2 2-209,4 1 1,0 3-15,0 0 1,4 3-291,2 2 0,6 0 139,0 4 1,4 0-26,-4 3 1,3 4-298,-2 2 0,0 4 152,0 2 0,-2 3-216,5 3 1,-5 2 123,1 2 0,-4-3-471,-2 3 1,0 1 265,3-2 0,-2 1-441,-1-3 1,-1-4 283,1 1 1,-1-5-92,-2 2 565,-2-7-84,8-2 1,-4-6 695,4-4 1,1-5-379,-1-7 0,1-2 323,3-2 0,1-3-193,5-6 1,-1 2 12,1-2 1,0 2 0,-1 2 1,0 4 93,-3 4 0,-1 6-110,-5 6 0,-3 4 16,0 6 0,-3 4-209,0 5 0,-2 4 69,-1 5 0,0 0-180,0 4 0,0-1 125,0 0 1,3 2-979,0-4 1,4-1 487,-1-6 1,6 2-1071,0-5 1,5 0 310,-2-6 0,0-2 74,0-4 0,4 0-311,3 0 1358,-5-8 0,1-7 0,-4-9 0</inkml:trace>
  <inkml:trace contextRef="#ctx0" brushRef="#br0" timeOffset="60">4953 6890 8330,'-1'-8'1896,"-2"2"-657,2 1-1213,-7 5 0,7 5 75,-2 1 1,-1 6 384,1 4-234,-5 5-577,7-1 285,-7 7 0,6-6 59,-4 3 0,3 0-138,-4 1 0,4 1 235,-3-4-1375,4-1 844,-6 2 1,7-7-225,-2-1 1,2-3-415,1-3 1,1-4 1052,2-2 0,6-10 0,6-3 0</inkml:trace>
  <inkml:trace contextRef="#ctx0" brushRef="#br0" timeOffset="61">5168 6909 10086,'-6'4'1077,"1"1"-747,2 4 1,-2 6-95,-4 3 1,-1 2-228,1 5 1,0 0 93,-1 3 0,1 2-766,0-2 1,-1 2 353,1-6 1,4-1 308,2-1 0,6-2 0,2-2 0</inkml:trace>
  <inkml:trace contextRef="#ctx0" brushRef="#br0" timeOffset="62">5717 7048 8132,'0'-18'0,"0"-1"2828,-4 5-1505,3 0-842,-3 9-778,-1 9 272,4 2 1,-4 16 586,2 0-265,-2 4 1,-4 7-275,-1 4 0,1 2-156,0 8 0,-1 0-42,6-20 1,-1-1 0,0 2 0,0-1-52,-1-1 1,-1 1-1,2 0 1,-1 1-149,-2 0 0,0-1 0,3 1 0,-1-2 21,-6 24 0,-2-7-66,2-12 0,0-5-525,6-10 403,-2-3 1,7-9 574,-2-4 0,1-5 99,-1-7 1,2-7-63,-3-6 0,3-4-48,1-5 0,1-4 52,3-9 1,-2 20 0,1 0-124,1-3 1,1 1 0,0-5 0,0-1 117,1-2 0,1 0 0,0-2 1,1-1-272,3-1 1,0-2 0,1-1 0,0 0 235,1 2 1,2 1-1,-1 2 1,1 3 290,0 7 1,1 2 0,13-14-50,2 13 1,-3 6 116,-3 13 0,-3 2-71,-3 7 1,-4 4-198,1 2 0,-2 3 563,2 4 0,-2-2-706,-1 5 1,-3 3 609,3 6 0,-3 2-524,-1 1 1,-4 1-150,-1 2 0,-4-1 10,-4 4 1,-2-1-4,-6 1 1,-7 0-18,-6-3 1,-4-2-59,-5 2 1,0-4-133,-6-2 0,1-2-264,2-4 0,3-5-498,0-1 0,12-7 463,4-3 1,9-10 578,6-6 0,1-3 0,5-3 0,5 0 0</inkml:trace>
  <inkml:trace contextRef="#ctx0" brushRef="#br0" timeOffset="63">6043 7672 8100,'-5'5'0,"-4"-1"0,3-4 235,2 0-128,-4 0 0,6 0 234,-5 0 1,5-4 100,-1-2 1,2-6-142,1-4 1,4-2-75,3-4 0,5-3-20,3-6 0,6-1-156,1-2 1,4-1-15,-1 4 1,0 1 159,0 5 0,1 0-12,-4 6 1,0 3-31,-4 6 1,-2 5-169,-1 2 99,-3 2 0,0 2-203,-6 2 0,-1-1 92,-1 4 0,-3 2 126,2 4 0,-2-1-93,-1 1 1,0 2-180,0 2 1,0 2-39,0 0 1,-3 1-30,-1-1 1,1 4-96,3 0 0,0 3 109,0-4 1,0 1-81,0-3 1,1-1 78,3 1 1,1-1-77,4-3 1,3-3 66,1-5 1,3-3 52,0-4 0,5 0 307,0 0 0,1-8-108,-3-5 0,-4-3 407,1-3 1,-5-3-203,1 1 0,-5-5 510,-4 1 0,1 1-311,-1-1 0,-1 1 309,-5 0 0,-3-2-209,-7 4 1,-1 0-142,-5 4 1,2 3-485,1 3 0,-1 1 151,1 2 0,3 4-2141,0 2 1139,3 2 954,1 1 0,3 4 0,2 1 0</inkml:trace>
  <inkml:trace contextRef="#ctx0" brushRef="#br0" timeOffset="64">6695 7672 8012,'0'5'249,"1"-1"-53,2-4 1,2-4-15,4-2 1,5-6 158,1-4 221,3-6-391,4-1 0,-2-6 171,2-2-1497,2-2 1474,-5-9 0,4 4 51,-4-2 25,-1 5 0,-3 3 0,-2 9-364,-3 1 367,-1 6-752,0 7 359,0 5 1,0 8-129,-3 2 0,2 7 36,-2 2 1,0 7 460,0 3 0,-1 2-619,1 1 0,1-1-106,-3 1 1,-1 0-22,-3 0 0,0 0 91,0 0 0,-5-1 80,-1-2 1,-3-2 55,-3-5 1,-3-2 452,-4-1 1,1-4-195,-1-2 0,4-4 129,-1-5 0,5 0 39,-2 0 1,7-1 511,3-2-861,2-2 1,2-5 140,2 1 1,3-1-265,7-3 0,4 2 87,5-5 0,4 1-100,-1-4 1,5 1 9,1-1 1,0-1 79,-3-1 1,3 0 76,0-4 1,-1 1 157,-5 0 0,-3-2 438,-3 4 1,-4-3-265,-3 3 1,-6 5 592,-3 4 1,-6 7-354,-3 3 1,-2 2-38,-2 1 1,0 0-143,-2 0 0,-3 4-359,-3 2 1,2 6 97,0 0 0,1 5-55,-4-2 0,5 6-772,1 1 0,6 0 429,1 0 1,4-2-1052,-1 2 0,2 0 546,1 0 0,9 1-364,7-1 0,5-3 553,7 3 0,5-6-98,5 0 495,-1-9 1,13 6 0,-3-8 0</inkml:trace>
  <inkml:trace contextRef="#ctx0" brushRef="#br0" timeOffset="65">7802 7290 9058,'-4'-5'2355,"-1"-3"-1534,-4 2 0,-4 1-348,1-2 1,-1 5 383,0-1 1,2 3-312,-5 3 1,-2 2-178,-4 5 0,1 0-141,6 3 0,-3 4-280,3 5 1,1 3-175,2-4 0,2 5-160,4-1 1,2-1-18,4 1 1,1-5 212,2 2 0,3-3-854,7-4 1,-2 2 315,5-5 0,0 0-150,6-6 0,-2 1 354,1-4 1,3 0-255,1-3 0,1-4 319,-1-2 0,2-3 459,-3-4 0,3-1 0,1-5 0</inkml:trace>
  <inkml:trace contextRef="#ctx0" brushRef="#br0" timeOffset="66">8007 7365 9082,'-6'-3'3276,"0"0"-1806,4 0-386,-2 3-428,0 0-157,3 0-192,-8 0 0,8 4 34,-2 2-426,-2 2 117,4 2 1,-3 2-585,4 0 380,0 5-106,0-3 0,0 4-929,0-3 1050,4 3 0,1-3-658,4 3 0,5-2 298,1-1 1,3-7 94,1 2 1,-1-7 63,1 0 1,-1-2 384,1-1 1,0-4-6,-1-2 0,1-6-23,0 0 1,-4-8-221,1 2 1,-5-4 101,1 0 1,-2-2-813,-4-4 1,2 1 5,-2-1 925,3 0 0,0-4 0,0-2 0</inkml:trace>
  <inkml:trace contextRef="#ctx0" brushRef="#br0" timeOffset="67">8603 6955 8012,'-9'-5'3276,"4"-3"-1638,-4 3 0,7-4-892,-4 3 1,3-1-300,-3 4-393,4 0 107,-6 7 0,5 5-379,-3 7 0,1 2 154,-1 4 0,-1 5-835,4 4 0,-5 5 488,2 1 0,1 1-865,-1 2 1,1 2 591,-2 2 0,-2 1-393,0 2 0,-2-2-405,-4-1 1175,-1-3 0,-2-4 1,-1 1-1</inkml:trace>
  <inkml:trace contextRef="#ctx0" brushRef="#br0" timeOffset="68">8305 7449 8012,'4'-23'0,"2"6"1186,3-1-716,0 5 0,1-3-3,-1 3 1,3-2-190,1 2 1,2 2 273,-2 5 0,2 1-102,-2 2 1,2 2-361,-3-3 0,4 4 36,-4 4 1,2 1-124,-2 4 0,-1 1 0,1 3 1,1-2 166,0 5 0,-1-4-316,-2 4 0,-1-1 34,0 4 1,-2-4-191,3 1 0,-3-4 138,5 4 1,-1-4-247,-2 4 1,-1-8 143,-1 1 0,1-5-17,-2 3 0,-1-5 238,1 1-94,-3-2 1,4-5 446,-4-3 0,0-2-182,-3-3 1,0 0 495,0-3 0,-1 2-250,-2-2 1,-2-1 191,-5-2 1,1-1-260,0 1 1,-4-1-257,1 0 1,-1 1-975,4-1 0,0 0 525,0 1 1,0 2-377,3 1 1,-1 3-185,4 0-408,0 2 1,7 4 1367,2 3 0,6 2 0,3 1 0</inkml:trace>
  <inkml:trace contextRef="#ctx0" brushRef="#br0" timeOffset="69">8892 7514 7990,'-5'-9'3026,"-4"-1"-2182,3 1 1,1-1-15,-1-3 0,4 3-343,-1-3 0,-1-1 265,0-2 1,1 2-376,3-2 1,1 2-293,2-2 0,2 0-559,1 3 1,3 1 391,0 3 1,2-1-1340,4 1 1,-1 0 764,4-1 0,0 4-983,7 0 1,-4 1 1376,4-1 0,0-3 0,3 4 0</inkml:trace>
  <inkml:trace contextRef="#ctx0" brushRef="#br0" timeOffset="70">9227 6806 7990,'-9'-9'1614,"-3"0"24,3-1 0,1 5-30,5 2-1080,2-2 219,-4 4 0,4-3-260,-2 4 1,2 4-1281,-2 2 1,-1 3 438,1 4 0,0 1-1146,3 5 1,0 4 474,0 1 0,0 4 130,0 3 1,1-1-660,2 5 1320,2-1 1,4 3 0,1 0 0</inkml:trace>
  <inkml:trace contextRef="#ctx0" brushRef="#br0" timeOffset="71">9432 7169 7990,'-9'-4'2572,"-1"0"-2177,1-2 1588,0-2-1265,-1 7 0,3-5 116,-2 3-49,2 2-406,-7-3 1,5 4 98,-1 0-1495,1 0 826,4 0 0,-2 4-1949,4 2 1490,0 3 0,4 4 97,2 3 0,5 2 301,4 4 1,5-1-208,-2 4 1,3-4 65,1 4 1,-4-3 442,1 3 1,-5-5-103,1 2 1,-2-3 628,-4-4 1,-2 3 686,-4-3 0,-1-2-672,-2-4 1,-5-1-198,-5-5 0,-2 2-104,2-2 1,-3-2-1379,0 2 1,3-2 316,0-1 770,-1 0 0,4-4 0,-4-1 0</inkml:trace>
  <inkml:trace contextRef="#ctx0" brushRef="#br0" timeOffset="72">10307 6816 7990,'-9'-24'0,"3"2"912,-1 7 1339,5 1-1727,-2 9-158,4 1-266,0 12 1,0 3 124,0 11 1,0 3-100,0 6 1,-1 3 113,-2 6 0,2 0-684,-2 3 0,-1 1 468,1 2 1,0 1-720,3-1 0,-4-1 131,1-5 1,0-4 294,3-8 0,0-4-785,0-2 245,0-11 385,0-2 0,0-14 132,0-1 0,0-7 511,0-6 1,0-4 127,0-5 0,0-5-182,0-4 0,0-7-134,0-6 1,0 23 0,-1 0-95,0 1 0,-1-1 0,2 0 0,-1-2 155,0 0 0,-1 0 1,1-23-6,1 2 1,1 8 434,2 8 1,2 6-200,5 6 0,2 6 202,0 4 1,5 3-164,-2 2 1,6-1-211,1 2 0,4 1-371,-1-1 1,2 4 212,5-2 1,1 3-758,4 1 1,-1 0 410,-2 0 1,2 0-285,-1 0 1,0 6 203,-1 3 0,-7 0 432,-9 4 0,-2 1 0,-6 2 0,0 1 0,-3 2 0</inkml:trace>
  <inkml:trace contextRef="#ctx0" brushRef="#br0" timeOffset="73">10279 6937 7990,'-9'0'911,"4"0"-566,-4 0-481,8 0 1,-1-4-203,9 1 0,3 0-1,8 3 614,5-4-227,5-1 1,9-1-421,7 0 1,2 0 269,4 0 1,-24 2 0,1 1 17,2 1 1,1 1 26,-4-1 0,1 1 0,0 1 1,0 0 30,20 0 0,-6 3-99,-3 0 1,-7 3 346,-10-3 0,-3 3-30,-9-2 377,-4-1 1,-1-3 359,-8 0-368,-1 0 1,-1 0 650,0 0 1,3 0-654,-3 0 0,2-1-50,-2-2 1,0 1-149,-3-1 1,2-1-313,1 1 1,0 0 83,-3 3 1,-1 0-336,1 0 1,0 1 205,0 2 1,-1 2 175,1 5 0,-4 2-132,1 0 0,0 5-169,2-1 1,-2 1-114,0 2 1,2 2-184,4 1 1,1 3-116,-1-3 0,1-1-4,5-2 0,0-4-590,0-3 1,2-3 408,1-2 1,2-3 283,4-4 1,1-1 961,3-2 1,-2-6-295,5-3 1,-4-4-133,4 4 1,-4-4 12,4 4 1,-5-4 51,1 4 0,-4 3 101,-2 3 1,-3 0 403,3 0 402,-4-2 1,3 7-1181,-1-2 0,-3 3-791,2 3 1,-2 2 522,-1 4 0,0 1-210,0-1 0,4 3 179,2 1 0,-1 2-636,1-2 1,2-1 1039,4-3 0,-2 1 0,4-1 0</inkml:trace>
  <inkml:trace contextRef="#ctx0" brushRef="#br0" timeOffset="74">11145 6667 7990,'0'-28'1365,"0"4"-783,0 2 1,0 6 1065,0 0 647,0 5-1070,0 1-1105,0 6 1,0 5-2,0 2 1,0 7-119,0 5 0,-3 8 118,0 5 0,0 4-421,3 5 0,-3 5-81,0 1 0,-2 2-613,2-2 1,2 5-129,-2-5 1,2 4 481,1-7 1,0 0-320,0-3 1,0-3 412,0-3 0,4-10-236,3-2 784,1-11 0,2 4 0,3-9 0,1 0 0</inkml:trace>
  <inkml:trace contextRef="#ctx0" brushRef="#br0" timeOffset="75">11378 6546 7990,'-4'-15'0,"2"2"0,-5 3 0,4 2 1638,-3 2 0,3 2 583,-3 4-1449,4 0 1,-7 5-686,3 4 0,-2 9 11,-1 7 1,2 6-419,1 3 0,0 9 280,-3 4 0,4 2-644,1 1 1,3 1 583,1 2 0,0-26 0,0 0-1539,0 26 1,1-6-342,3-4 1980,1-4 0,4-5 0,0-2 0</inkml:trace>
  <inkml:trace contextRef="#ctx0" brushRef="#br0" timeOffset="76">11722 6937 7990,'-8'-10'0,"2"1"0,-2 1 139,1 1-222,3-1 0,-3 3 1488,4-4 1,-4 3-625,0-1 1,2 4-123,-1-3 0,1 3-220,-1-3 1,-3 4-4,3-1 0,1 1-197,-1 2 1,3 0-31,-3 0 1,-1 0-384,-2 0 1,3 2 199,0 1 0,-1 2-426,-2 4 0,0 1 197,-1 3 1,1-2-473,0 5 1,1-1 114,1 4 0,-1-4-34,2 1 0,2-2 107,1 2 1,2-3 96,1-3 1,0-1-19,0 0 182,0 1 1,1-5 186,2-2 1,3-2-58,6-1 0,-1-4 257,1-2 0,2-3-146,-2 0 1,3-3 442,-2-1 1,-1 2 52,-2 5 0,-2-3 280,-2 3 1,1 1 255,-4-1-311,1 4-647,-4-2 0,0 5 77,0 2 1,-1 2-815,-3 4 0,2 1 428,-4 3 0,4-2-1194,-1 5 1,3-4 362,3 4 1,3-4-487,7 4 1537,1-5 0,9 2 0,1-3 0</inkml:trace>
  <inkml:trace contextRef="#ctx0" brushRef="#br0" timeOffset="77">12011 6937 7990,'0'-10'2030,"0"1"-1297,0-4 0,-1 5 113,-2-1 652,2 2-364,-7-3-609,2 1 1,-3 4 46,0 2 0,-1-1-22,1 1-281,-4-1-100,2 9 0,-2 0-644,4 4 372,-5 5 0,4-1-688,-3 3 0,6 2 558,1 1 1,4-1-1250,-1 4 1,2-2 610,1-2 1,1 1-113,2 0 0,5-1 127,5 1 856,3-5 0,3 4 0,5-4 0</inkml:trace>
  <inkml:trace contextRef="#ctx0" brushRef="#br0" timeOffset="78">12123 7011 7990,'-10'-9'0,"2"3"1006,2-1 1405,-2 5-953,2-2-551,1 4-1169,1 0 0,4 4 199,0 2 1,4 3-633,3 0 0,1 0 400,1 1 1,4-1-112,-1 0 1,4-2 133,0-1 0,2-4 70,0 1 0,1-2 442,-1-1 1,1-1-233,0-2 0,-2-2 820,-1-5 1,0 0-378,-3-2 1,-1 1 565,-3-1 0,-2-2-388,-1 2 1,-4 0-157,1 2-438,-2 1 48,-1 0 1,-1 4-709,-2 5 0,2 9 415,-2 6 1,2 4-332,1 3 1,0 2 186,0 7 1,0-1 10,0 5 0,0-1 37,0 3 0,0 0 64,0 0 0,0 4 162,0-1 1,0 3-7,0-6 0,-4 1 274,-3-7 0,-4-4-113,-1-5 1,-8-1 277,1-2 0,-1-2-166,1-8 0,0-1-7,1-2 0,0-1-104,3-5 1,1 0-931,5 0 0,0-8 454,-1-1 400,1-11 0,0 1 0,-1-9 0</inkml:trace>
  <inkml:trace contextRef="#ctx0" brushRef="#br0" timeOffset="79">12747 6443 7990,'-10'0'0,"1"-3"0,0 0 3276,3-4-1148,-2 6-1772,7-4 0,-3 8-798,4 3 1,-3 0 340,0 6 0,0 2-940,3-2 0,0 5 619,0-2 0,0 4-212,0 3 0,3-3 153,0 3 0,3-5 481,-3-2 0,4 1 0,-1 2 0</inkml:trace>
  <inkml:trace contextRef="#ctx0" brushRef="#br0" timeOffset="80">12858 6443 7990,'0'-9'2518,"0"-1"-1910,0 1-317,0 4 1,-1 0 128,-2 2 5,2 2-142,-3-3 0,1 8 84,0 2-695,0 2 290,-1 6 0,2 0 238,-1 5-619,2 3-142,1-2 0,0 6-1383,0-4 1595,0 4 0,-3-6 349,0 5 0,-4 0 0,2 3 0</inkml:trace>
  <inkml:trace contextRef="#ctx0" brushRef="#br0" timeOffset="81">17076 6080 8228,'-23'-4'224,"5"0"0,-2-2 734,4 2 0,7 17-196,0 9-1069,6 12 1,-1 14 0,4-18 0,1 0-471,0 5 1,1 1 0,2 2 0,2 2 647,3 3 0,1 1 0,1 1 0,3 0-278,2 3 0,2 0 0,1 0 0,2 0 368,-4-15 1,0 0-1,2 0 1,0-2-1,2-1 1,0-1-272,2 0 1,1 0 0,0 0-1,3-1 1,0 0 0,1 0 284,0-2 1,1 0 0,1-1 0,1 1 0,1-2 0,1 1-61,1-1 1,0 0-1,1-1 1,-1-2-1,0-1 1,1-1 96,1 1 1,0 0-1,1-1 1,1-2 0,0-2-1,1 0-11,1 0 0,1-1 0,0 0 0,2-1 0,1 0 1,0-1 36,0 0 1,1 0 0,-1-2 0,1 0-1,-1-2 1,1-1-287,-1 0 1,1 0 0,-1-2 0,2-1-1,-1-2 1,1 0 309,0 1 0,1-1 1,0-1-1,0 0 1,0 0-1,0-2-22,3 1 0,0-1 0,-1-1 0,-1 0 1,0-2-1,0 0 21,2-1 1,-1-1 0,1-2-1,-1 0 1,0-1 0,0-2-32,0 0 0,1-2 0,0 0 0,-12 3 0,1-1 1,-1 0-1,1 0 19,1-2 1,-1 0 0,1 0-1,-1-1 1,0 0 0,0 0 0,0-1-1,-1 0-139,2-1 0,0-1 0,-1-1 1,1 1-1,-2-1 0,1 1 1,-1-1-1,0-1 122,1 0 1,0 0 0,-1 0 0,1-1 0,-1 0 0,0 0 0,0 0 0,0-1 26,1 0 1,0-1 0,0 0 0,-1 0 0,-1 1-1,-2 0 1,1-1 0,-1 0-21,0 0 1,0 0 0,0-1 0,0 0 0,-2 1-1,1 0 1,-1-1 0,0 0-9,0 0 1,0 0-1,-1 0 1,1-1-1,9-7 1,-1 0 0,1-1-6,-1 0 1,-1 0-1,0 0 1,-2 1 0,-1-1-1,0 1-2,-3-1 0,0 0 0,0-1 0,-1 1 0,-1-1 0,0 0-13,-1 0 0,-1 0 0,-1 0 1,1-1-1,-1-1 0,0 0-66,0 0 1,-1-2 0,-1 1 0,-2 1 0,-2 0 0,0-1 38,0-1 0,-2 0 0,0 0 0,-1 0 0,0 0 0,-2 0-37,1-1 0,-2 0 1,0-1-1,0-1 1,-1-2-1,0 1-20,-2-1 1,-1-1 0,0 1-1,0-2 1,-1-1 0,-1 1 15,-1 1 0,0-1 1,-2 1-1,0 0 0,0-1 1,-1 1-21,0-2 1,-1 1-1,0-1 1,-2 2-1,-1 0 1,0 0 67,-1 1 1,-1 1-1,-1 0 1,-1-1 0,0 0-1,-1 0 47,0 2 0,-1 0 0,-1-1 1,-1 1-1,-1 0 0,-1-1-45,0 0 0,-1-1 0,-2 1 0,-1 1 0,0-1 0,-2 1 46,0 1 0,0-1 0,-1 1 0,-2 1 0,-1 1 0,0-1-31,-1 2 1,0 0-1,-2 0 1,-1 1 0,-2 0-1,0 0 6,-1 0 0,-1 0 0,-1 0 0,-2 0 0,-1 2 0,0-1 4,0 2 1,0 0 0,0 0 0,-2 1 0,-1 1 0,1 0-1,0 3 1,0 0 0,-1 1-1,1-1 1,0 1 0,-1 1 79,0 1 1,-2 0 0,1 1 0,-1-1 0,0 1-1,0 1-51,-1 1 0,0 0 0,-1 1 0,0 1 0,-1 0 0,0 1-44,1 1 1,0 0-1,0 2 1,-2 1-1,-1 1 1,0 0 1,-1 1 1,0 1-1,-1 0 1,-1 2 0,1 1-1,-1 1-44,-2 1 1,1 1-1,-1 1 1,1 0-1,-1 1 1,0 1 25,0 1 1,-1 1 0,0 1-1,-1 0 1,0 1 0,0 1-41,-2 0 1,1 1 0,-1 1 0,-1 1 0,-1 0 0,1 1-38,1 1 0,1 2 0,-1 0 0,-1 1 0,-1 1 1,0 1 66,3 0 1,-1 0 0,1 1-1,-2 2 1,0 1 0,0 0-1,11-4 1,1 1 0,0 0 0,0 1 0,-2 0 0,1 0 0,0 1 0,0 0 12,0 0 0,1 0 0,0 0 0,0 1 0,-1 1 0,1-1 0,0 1 0,1 0 3,-9 5 1,0-1 0,1 2-1,0 1 1,-1 0 0,1 1 1,0 1 1,0 0 0,1 0-1,1 1 1,1 1 0,0 0 48,1-1 1,1 1-1,0 1 1,1 0-1,1 1 1,1 1-31,1-1 1,1 1 0,0 1 0,0 1 0,0 0 0,0 2 40,-1 1 0,1 1 0,0 1 1,9-8-1,0-1 0,0 1 0,0 0-13,0 1 1,1 0-1,0 0 1,1 0-1,0 0 1,0 1-1,1 0 1,1 0-27,-7 9 1,1 1 0,1-1-1,1 1 1,2 0 0,-1 0-94,0-1 0,-1 0 1,2 1-1,2-1 0,0 1 1,1-1-10,1-1 1,1-1 0,-1 0 0,2 0 0,0 0 0,1 0 25,1-1 0,0-1 0,1 0 0,0-1 0,1-1 0,0 1 64,1 0 1,1 0 0,0 0-1,0-2 1,1 0 0,1 0-143,-3 16 1,2 0 0,1 0 0,1 0-11,5-3 0,0 0 1,1 0-1,1 0-8,2-1 1,1-1 155,4 1 0,2-1 0,0 0 0,2-1 0,3 0 0,1-1 0</inkml:trace>
  <inkml:trace contextRef="#ctx0" brushRef="#br0" timeOffset="82">17365 8110 7980,'-4'-15'0,"-3"3"0,-1 6 0,-1 3 0,3 3 0,-1 3 0,1 10 0,-3 9 0,0 7 0,-1 2 0,1 5 0,0 1 0,-1 2 364,1 4 54,0 0 0,-1 0-521,1-3 1,3-3 5,0-2 0,3-3-187,-4-4 0,5-9-123,-1-3 433,2-9-162,1-3 0,0-12 232,0-5 0,0-8 435,0-7 1,4-5-535,2-8 0,3-2-73,0-7 0,-3 24 0,2-1-117,-1-2 0,1 0 0,1-2 0,0-1 213,0-2 0,0 0 0,2 1 0,1 1-23,0-1 1,1 1-1,-1 2 1,0 1 116,0 3 0,0 2 0,13-16-71,3 12 1,-7 9 133,-2 10 0,-6 4 11,3 5 0,-5 4 96,1 2 0,-1 7-156,-2 2 0,0 3 22,1 0 1,-2 2-227,-2 2 0,1-3 491,-4 3 0,1 1-500,-4-1 1,-5 2 68,-1-2 0,-2 0-55,-1-4 1,-5-2-16,-1-1 1,-3-3 29,-1 0 1,1-2-243,-1-4 0,1-2 77,-1-4 1,1-1-403,3-2 1,2-2-14,7-5 636,2-3 0,4-6 0,0-5 0</inkml:trace>
  <inkml:trace contextRef="#ctx0" brushRef="#br0" timeOffset="83">17709 8277 8104,'-9'0'219,"3"-3"-207,0 0 0,3-7 667,0 0 0,2-5-229,1-1 1,1-2-35,2-4 0,3-2-204,3-4 1,4 0-220,3 1 1,3 3 14,2 2 0,-1 3-15,2 4 1,-4 1 40,-2 5 1,1 4 90,-1 2 0,-6 3-108,0 3 1,-4 2 58,0 4 1,-1 5-108,-2 1 1,-2 2 57,2-2 0,-2 3-196,-1-2 0,0 1-38,0 2 0,3-1-233,1 1 1,3-1 13,-1-3 0,2 2 108,2-5 0,-1-1 204,0-4 1,1 0-324,-1-4 618,4 0 1,-2-4 12,1-2 0,-6-5 536,-3-5 1,-2-2-262,-1 2 0,-1-3 106,-2 0 0,-2-1-601,-4-2 1,-1 0 100,1 1 0,0 2-1049,0 1 1,-1 2 529,1-2 0,3 2-1013,0-2 1457,3-1 0,-1-2 0,4-1 0</inkml:trace>
  <inkml:trace contextRef="#ctx0" brushRef="#br0" timeOffset="84">18259 7700 7980,'0'-19'352,"4"5"1,-2 2 1259,4 5-725,-4 3 1,3 6-351,-2 4 1,-2 3-104,2 9 0,-1 2-170,-2 5 0,-4 5-427,1-2 1,-3 5 61,3-2 1,-3 4-638,3-1 1,-4-1 375,4 2 1,-3-5-51,3 1 0,-4 0-203,1-3 0,1-1 157,2-8 1,1-2 127,-1-8 105,2 0 1,-2-5 241,6-4 0,0-5-118,7-7 0,-2 0 187,7-3 0,-2 2-42,2-2 1,1 3 35,2-4 1,1 6 126,0 0 1,-1 2-97,1 5 1,-4 0 258,1 3 0,-5 4-141,2 2 1,-3 3 205,-1 0 1,0 1-134,-3 3 0,-2-2 8,-4 4 1,0-2-51,0 2 0,-5-2-166,-4 2 1,-2-2 59,-4 2 1,-2-3-152,-5 0 0,3-2-293,-3 0 1,-1-2 147,2-2 0,2 1-2423,3-3 2565,1-1 0,0-3 0,2 0 0</inkml:trace>
  <inkml:trace contextRef="#ctx0" brushRef="#br0" timeOffset="85">19348 7858 7980,'0'-14'0,"0"-3"2068,0 5-644,0-1-781,0 8 0,-1 1-223,-2 4 1,1 5-331,-4 5 1,-4 7 135,-2 8 0,-2 6-274,2 3 1,2 2 71,-3 2 0,3-1-1123,1 0 0,2 5 139,1 1 0,0-1-412,-3 2 0,-1-5 104,1 2 976,-4 1 0,-6-8 1,-5 2-1</inkml:trace>
  <inkml:trace contextRef="#ctx0" brushRef="#br0" timeOffset="86">19097 8240 7980,'0'-9'1165,"0"-1"0,4 4-1179,2 0 1,3 3 253,4-3 1,2 2 13,7-6 0,2 2-1,4-7 1,4-1 152,2-3 0,2-3-351,1-3 1,-5-3 360,-4-3 0,-1 2-49,-5-2 0,-1 3-2,-6 3 0,-2 3-94,-7 7 0,1 1 336,-4 5-261,0 4-208,-3 1-846,0 4 850,0 12 0,-4 1-380,-2 11 1,1-2 79,-2 3 1,2 3-242,-1 3 1,-1 0 103,4-3 0,-3-1-442,2-2 1,-2 5 196,3-2 0,-1-2 46,1-1 1,2-4 383,-2 1 1,-1-4-219,0-2 461,1-3-233,3-8 529,0 0 0,0-6-236,0-3 1,5-4-6,1-4 0,2-5-145,1 2 1,4-4-249,-1-3 0,5 3 32,-2-3 0,0 5 98,0 2 1,-3 4 85,0-2 0,-2 6-84,0 1 1,-4 4 27,0-2 0,-3 3-48,3 1 0,-3 5-14,4 1 0,-4 3 42,3 4 1,-3-3 2,3 2 1,1-1-40,2-2 0,-3-1 31,0-2 0,0 2 258,4-5 0,-4 0-17,0-3 72,0 0 0,1 0-56,-1 0 1,-4-1 356,1-2-130,-2 2-304,-1-3 124,-4 4-490,-1 0 0,-2 0 120,1 0 0,4 1-199,-1 2 0,1-2-77,-1 2-140,2 2 208,-3 0 112,4 4 1,0 1-8,0-1 251,0 0 1,1-3-52,2-3 0,2-2 155,4-1 0,4-1-101,-1-2 0,5-4 176,-2-5 1,4-4 249,3-5 1,-3-3-192,3-4 1,1-4 316,-2-2 0,1-7-511,-3-2 1,-1-3 445,1 0 1,-3-2-92,-1 5 0,-5 5 18,0 13 1,-4 6 191,-3 7-426,-2 6 1,2 6-143,-6 6 1,1 6-187,-4 4 1,1 6-337,-2 6 1,-1 4 304,2 6 0,-1-1-347,1 0 1,-2 0 190,5 1 0,0-4-1091,3 0 1,0-3 585,0 3 0,0-4 228,0 1 0,1-7-237,2-5 834,-2-1 0,8-7 0,-4 2 0</inkml:trace>
  <inkml:trace contextRef="#ctx0" brushRef="#br0" timeOffset="87">19897 8017 7980,'-9'-1'3190,"0"-2"-2038,3 1-775,2-2 0,4 3 84,0-2 0,4 2-107,3-2 1,4 2-431,1 1 0,6-3-367,1 0 0,3 0-506,6 3 0,1-3-1958,2 0 2907,3-1 0,7 0 0,1-1 0</inkml:trace>
  <inkml:trace contextRef="#ctx0" brushRef="#br0" timeOffset="88">20819 7905 7980,'0'-15'2462,"0"2"-1612,0 4 0,0-1 32,0 1 166,0 4-608,0-3 0,-1 6 570,-2-5-639,-2 5 0,-9-2-212,-1 4 0,-4 7 49,-3 3 1,-1 6-207,-5 3 0,0 0 89,0 6 0,4 0-576,2 3 0,3 3 308,0 0 0,6 1-894,3-1 0,5-3 100,5 0 0,1-1-49,2-5 1,8-1 322,7-2 0,2-4 253,5-3 1,3-3 443,3-2 0,4-7 0,-2-6 0</inkml:trace>
  <inkml:trace contextRef="#ctx0" brushRef="#br0" timeOffset="89">21173 7691 7980,'0'-19'858,"-3"4"1075,0-1-18,-5 5-656,7 1-297,-3 6 0,3 4-429,-2 0 0,1 5-443,-4 5 0,0 7 45,-4 8 1,1 5-162,0 1 1,-1 7 114,1 0 0,-1 2-1037,-3 0 0,3-1 127,-2 1 1,1-2-568,2 0 1,3-1-168,-1 0 0,5-5 826,-1-4 1,2-4 728,1-6 0,4 1 0,2 0 0</inkml:trace>
  <inkml:trace contextRef="#ctx0" brushRef="#br0" timeOffset="90">21415 8017 7980,'-3'-10'1147,"0"1"1,0-3-795,3-1-636,0 1 116,-4 2 1,1 2 2478,-3 2-1462,4-2 1,-6 4-113,2-3 0,1 0-331,-2 4 1,1 0-314,-3 3 0,-1 0 36,1 0 0,0 0-204,0 0 0,-1 4 35,1 2 1,-3 4 31,-1 2 0,1-2-60,2 3 0,-2 0-356,0 0 1,-1 3-41,4 0 0,-1-2 186,1 2 0,0-4-80,0 4 0,0-4 94,3 4 1,-1-5-107,4 1 0,0-1 31,3-2 0,0 0-57,0 1 0,0-4 100,0 0 0,4-4 46,2 1 0,5-2 61,2-1 1,3-4-38,0-2 1,5-5-30,0-2 0,1-3 29,-3 0 1,-1 2 259,1-2 0,-2 5-92,-1-2 1,-3 4 288,-3 3 28,-1-3-236,0 8 1,-3-2 108,-3 6 1,-2 6-14,-1 3 0,1 2-166,2-2 0,-2 1 67,2 3 1,-1-2-245,1-1 1,-2-3 123,2 3 1,1-3-277,-1-1 465,1-4 558,-4 4 528,0-8 93,0 3 1,0-14-683,0-3 0,1-1-192,2 4 0,-2-2-100,2-1 1,2-2-286,1 3 1,3-4-132,0 4 0,1-1-114,3 4 1,-2 0-40,4-1 1,0 2-501,0 2 1,3-1-125,-2 3 1,1 0 400,2 1 0,-1 2-1387,1-2 1884,4-2 0,1 0 0,4-5 0</inkml:trace>
  <inkml:trace contextRef="#ctx0" brushRef="#br0" timeOffset="91">21918 7626 7980,'0'-15'741,"0"-1"927,0 3-1297,4 1 1581,-3 7-535,3 0-23,-4 5-777,0 5-302,0 4 1,-4 6-289,-2 7 2,-3 2 1,0 6-506,0 4 0,-1 0 369,1 7 0,-3 0-559,-1-1 0,0 5 477,0-2 0,2 2-1445,-4-2 1,3-3 373,0-5 1,2 0-574,4-4 1833,-2-4 0,4-1 0,-2-7 0,3-4 0,2-6 0</inkml:trace>
  <inkml:trace contextRef="#ctx0" brushRef="#br0" timeOffset="92">22076 7849 7942,'-9'-9'3276,"3"3"-2143,-1-1 1,1 4-914,-3-3 0,-1 4-37,1-1 1,-4 3 572,-3 3 1,-1 6-243,-2 7 1,1 1-242,3 2 1,0 3-224,3-1 0,5 4-186,-3-3 1,7 3-478,0-3 1,6-1 403,4-2 1,5 0-1046,3-1 0,4-3 540,3-3 1,2-3-238,4-2 0,-4-2 22,1-2 929,4-2 0,0-1 0,3-5 0</inkml:trace>
  <inkml:trace contextRef="#ctx0" brushRef="#br0" timeOffset="93">19162 8994 8038,'-4'-9'0,"2"0"0,-5-1 0,5 5 2511,-6-3-740,7 7-855,-7-7 651,2 7-328,1-4-1036,-3 5-146,7 5 0,-6-3-272,4 4 1,-4 1 248,4 5 1,-3 0-106,3 3 0,0 0 72,3 0 0,-3 6-607,0-2 0,0 1 237,3-1 0,0-3-506,0-1 1,0 1 307,0 2 1,0-2 130,0-1 0,0-6 256,0 0 0,1-2-65,2 2 0,-1-3 197,4-3 0,0-2-151,4-1 1,0-4 585,2-3 0,0-2-224,3-3 0,-2 0 240,2-3 0,-3 3-78,0 0 0,-2 2 59,0 0 0,-2 4-172,-2 0 1,2 4 63,-1-1-347,-3 2 0,3 5 118,-4 2 1,1 2-182,-1 2 1,1 0 48,3 2 0,2-1-173,0 1 1,2-3 15,4-2 0,-2 0 50,2-4 1,0 0 335,0-3 0,3-5-142,-3-4 0,-1-3-127,-2-6 0,1 0 79,0-7 1,-1 1-319,-2 0 1,-1-3 135,0 2 0,1-2-1767,-1-1 1995,4 4 0,-2 1 0,2 5 0</inkml:trace>
  <inkml:trace contextRef="#ctx0" brushRef="#br0" timeOffset="94">19776 8957 8038,'0'-9'0,"0"-1"1265,0 1-787,0 0 0,0 3 234,0-1 519,0 1-202,0 1-309,0-3-318,0 7-56,0-8 52,0 8-52,0-3-340,-4 4 0,2 0 104,-4 0 0,3 1-259,-3 2 1,-1-1 168,-2 5 0,1 2-586,2 3 1,-3 2 268,3-2 1,-1-1-576,1 1 1,0 1 198,3 0 1,2-1 17,-2-2 0,2-1 243,1 0 0,1-1 167,2-1 0,2-3 357,5-4 1,-1 0-129,0 0 0,1 0 551,-1 0 0,0-1-126,1-2 1136,-1 2-1085,0-8 0,1 8-247,-1-2 1,-3-1-633,0 1 1,0-1 296,4 1 0,0 1-175,3-5 0,-2 1 141,4-3 0,1-1-163,3-3 1,-1-1 27,1-5 1,-1 0 593,1 1 1,-3-1 58,-1 1 1,-2 0 292,2 3 0,-5 1-80,0 5 1,-2 3-177,-5-1 0,1 5-239,-1-1 1,-2 3 140,2 3 1,-1 3-289,-2 7 0,1-2 73,2 5 1,-2-4-297,2 4 0,-2-1 3,-1 4 0,0-1-102,0 1 0,0 0 84,0-1 1,0-2 72,0-1 0,-3 0 292,0 0 0,-5-1-119,2-5 0,-2-1 156,-1-1 1,-1 0 73,1-4-399,0 0 289,-1-3-2654,1 0 2513,4-4 0,9-5 0,6-6 0</inkml:trace>
  <inkml:trace contextRef="#ctx0" brushRef="#br0" timeOffset="95">20577 8864 8038,'-4'-9'0,"2"0"0,-4 3 2846,3-2-866,-1 3 422,0 0-1660,3 0 0,-3 10-749,4 1 0,0 3 44,0 3 1,0 3-647,0 4 1,0-1 440,0 1 1,0-1-416,0 1 0,0 0 286,0-1 1,0 0-1343,0-3 1,-1 2-684,-2-5 2322,2 1 0,-7 0 0,2 2 0</inkml:trace>
  <inkml:trace contextRef="#ctx0" brushRef="#br0" timeOffset="96">20605 8668 8038,'0'-9'457,"0"0"-241,0-1 1,1 2-894,2 2 0,-1 2 255,4 4 0,-3 0 342,4 0 1,-1 8-86,3 5 0,-3 7 165,1 5 0,-1 2 0,3 5 0,0 1 0</inkml:trace>
  <inkml:trace contextRef="#ctx0" brushRef="#br0" timeOffset="97">20707 9078 8038,'0'-6'-332,"0"0"0,0-1 703,0-2 0,0 0-73,0 0 0,3-5 259,1-1 1,3-3-135,-1-1 1,5-2-70,2-1 1,3 0 41,0 4 0,-2-1-166,2 0 1,-5 5 142,2 1 0,0 7 241,0 3-429,-1 2 1,-4 2 44,-2 2 1,0 5-217,-3 5 1,-2 3 68,2 0 1,-2 1-665,-1-2 1,0 3-193,0-3 0,1 3-560,2 0 1,-2-2 505,2-1 827,-2 1 0,3-2 0,1 0 0</inkml:trace>
  <inkml:trace contextRef="#ctx0" brushRef="#br0" timeOffset="98">21043 9032 10873,'-6'0'2235,"2"0"-2047,4 0 0,0-5-177,0-1 0,4-6 172,3-4 0,1-2-162,1-4 0,4-2-5,-1-4 1,5 0 204,-2 0 1,-2 1-195,0 3 0,0 2 256,0 6 0,-4 3 141,-3 4-326,0 3 0,0 3-236,-3 6 0,-2 3 90,-1 3 0,3 4-197,0 3 0,0 1 87,-3 2 1,0 3-173,0 0 1,0-2 69,0-4 0,0 1-702,0-1 0,1-2-32,2 2 1,-1-5-119,5 2 0,-4-3 625,3-1 0,3-4 487,4-1 0,7-8 0,0-1 0</inkml:trace>
  <inkml:trace contextRef="#ctx0" brushRef="#br0" timeOffset="99">21406 8845 8038,'0'-9'0,"0"0"1886,0-1-505,0 5 180,0-3-682,0 3 459,0 0-880,0 0 0,-3 10-423,-1 1 1,1 2-83,3 1 0,0 4-35,0-1 1,0 4-99,0-4 1,4 4-534,3-4 0,1 4-333,1-4 1,4 0 381,-1-2 0,4-4 323,-4 0 1,4-4 81,-4 1 0,3-2 697,-2-1 1,1-5 45,-4-4 0,0-1 370,-7-6 0,0 0-381,-3-2 0,0-1 171,0 1 0,-4 0-194,-2 3 0,-5-2-170,-2 5 0,1-1-1110,2 4 1,4 1 347,0 1-2795,0-1 3119,-4 7 1,5-3 0,1 4 0</inkml:trace>
  <inkml:trace contextRef="#ctx0" brushRef="#br0" timeOffset="100">21843 8789 8038,'0'-9'0,"3"0"413,0 0 1,1-1-100,-4 1 2962,0 0-1989,0-1 0,-5 2-544,-1 2 0,-2 2-424,-1 4 1,-1 1-265,1 2 0,-3 3-464,-1 6 0,1 0 331,2 3 1,4 1-119,0 2 0,4 4 168,-1 0 0,2 0-1098,1-4 0,0 1 368,0-1 0,4-2-337,2 0 1,7-5 240,2 1 0,3-2-796,0-4 1650,1-2 0,4-4 0,0 0 0</inkml:trace>
  <inkml:trace contextRef="#ctx0" brushRef="#br0" timeOffset="101">21964 8845 11393,'10'0'1198,"0"0"-981,2 0 0,3 0 13,3 0 1,1-1 76,0-2 1,0-1-78,3-2 1,-5-2 101,1 1 0,-5-1 15,-1-1 0,-2-1 103,0 1 0,-5 0-10,-2 0 1,-6-1-127,-3 1 1,-6 3-277,0-1 1,-5 5 128,2-1 0,0 2-641,0 1 1,3 1 325,0 2 1,2-1-1244,0 5 1,4 0 320,0 5 0,4-1-59,-1 1 0,2 3-423,1 0 1,4 3 380,2 0 1171,2 1 0,6 0 0,0-1 0</inkml:trace>
  <inkml:trace contextRef="#ctx0" brushRef="#br0" timeOffset="102">22225 9013 9034,'0'-6'1638,"0"-1"0,3 1-1047,0-3 0,4 0-203,0-1 1,1-3-61,1-3 1,2-2-14,1-4 1,-2 1-15,3-3 1,0 3-137,0-1 0,0 3 80,-1 4 0,-4 3-14,1 5 14,-2-1 0,2 8-201,-3 0 1,-2 4 11,-4 6 0,0 2-249,0 0 0,3 5-274,0-2 0,0 2-482,-3-2 1,0 3-349,0-2 0,3-2 170,0 2 0,2-5 232,-2 1 0,1-1 366,2-2 1,3-1 528,1-1 0,-1-3 0,4-4 0</inkml:trace>
  <inkml:trace contextRef="#ctx0" brushRef="#br0" timeOffset="103">22756 8380 8038,'6'-24'0,"0"2"0,-4 6 1424,1 0 1,-1 5 1045,1-2 219,-1 7-1307,2 2-967,-4 4 0,-1 5-365,-2 5 0,0 4 100,-3 8 1,0 6-111,-3 6 0,-1 2 127,1 1 0,0 0-337,-1 1 0,4 2-69,0 0 0,3 2-464,-3-2 0,4-5-154,-1 3 0,3-5 408,3-2 0,2-4-465,4-9 0,0 0 300,1-3 0,3-2-3,3-7 1,1 1 196,2-4 1,3-1-473,-1-5 1,4 0 40,-3-6 851,0-3 0,-4-3 0,1-1 0,0 1 0</inkml:trace>
  <inkml:trace contextRef="#ctx0" brushRef="#br0" timeOffset="104">22625 8650 8038,'-23'-10'0,"1"1"1957,6 0-1311,7 4 1,7 0 546,8 1 1,2 3-538,11-2 1,-1 2-294,6 1 1,4 0-134,3 0 0,0 0-189,-3 0 1,3 0-345,0 0 0,1-1-397,-5-2 0,-2 2-939,0-2 1,-2 2 1416,-1 1 1,3-4 0,-5-1 0</inkml:trace>
  <inkml:trace contextRef="#ctx0" brushRef="#br0" timeOffset="105">5046 10195 7969,'-13'-5'391,"7"-3"1,-7 7 555,7-2 1,1 3-1457,-1 3 89,0 2 159,0 9 0,-2 0 533,7 9-191,-7 5 1,4 3-80,-2 6 211,-3-2-407,8 11 1,-6-8 302,4 2 1,-1 2-126,1-2 61,2 0-47,-4-7 0,1-5 21,-2-6 226,2-2-91,-4-6 1,6-1-101,-5-7 350,5-2-222,-2-8 0,3 1 130,-2-7 1,1 1-203,-4-9 0,1-4 98,-2-9-626,-1-2-1153,7-13 1014,-3-1 477,4 19 0,0 0 0,0 1 0,1 0-31,0-1 1,1 0 198,2 1 1,1 0-105,0-3 0,1 0 1,2 3-1,1-1-27,-1 2 0,0 0 196,0 0 1,1 1-55,14-17 1,-2 4-886,4 7 1041,-5 6-246,3 7 143,-8 4-92,2 5 0,-6 4-36,1 2 1,-2 3-127,0 3 0,-1 2 1456,0 4-1588,5 1 569,-4 3 0,0 2-370,-3 3 0,-2 2 48,1 2 0,-2 0-11,-4 3 0,0 1-44,0-4 1,-4 3 36,-2-4 0,-2 4-29,-2-3 1,0 0-243,-3-4 0,2-2-223,-4-1 1,0-3-295,0 0 0,-2-6-394,5-3 1187,-1-2 0,0-5 0,-2-1 0</inkml:trace>
  <inkml:trace contextRef="#ctx0" brushRef="#br0" timeOffset="106">5307 10288 9597,'0'-6'645,"0"0"1,0-3-184,0-4-183,0-3-112,0-3 0,4 0-44,3-3-65,1-2 0,2 4 312,3-1-335,-3 1 0,6 5 142,-3 3 0,2 2-196,-2 0 1,0 5-26,0 2 1,-3 2 14,2 1 1,-4 1 137,-2 2-121,0 7 54,-1 0 0,3 4-250,-5-1 126,4-3 0,-5 7-220,4-5 0,-1 4 120,2-4 1,1 0-47,-2-2 0,2-4 39,2 0 0,-1-1 52,0 2 25,1 1 0,-1-7 89,0 2 0,-3-2-102,1-1 0,-5-1 446,1-2 0,-1 1-143,1-4 1,-2-1 415,2-2 1,-3-1-254,-3-3 0,-1 3-48,-2-2 0,-3-2-371,3 2 0,1-1 91,-1 4 0,0 0-172,-4-1 1,4 1 49,0 0 1,1 3-1009,-2-1 1,2 4 57,2-3 1,2 0 1058,-2-4 0,2 1 0,1 0 0</inkml:trace>
  <inkml:trace contextRef="#ctx0" brushRef="#br0" timeOffset="107">5810 9655 8028,'0'-18'0,"0"0"0,0 3 2060,0 1-1316,0 9 0,0 0 115,0 2 26,0 2-217,0-3 1,0 11-593,0 2 0,0 7 268,0-1-332,0 7 51,4 2 1,-3 7-395,2 0 262,-2 4 1,-1-3-587,0 2 0,0 1 352,0-4 0,3 1-388,0-1 0,1-6 268,-4 0 0,3-5 53,0-5 1,1-2 93,-1-7 0,-1-2 54,4-4 0,-3-1 309,4-2 0,-1-2-97,3-5 0,1-2 78,3 0 1,-3-1-24,3 4 0,0 0 50,0-1 1,2 5-67,-3 2 1,2 2 183,-2 1 1,0 0-54,3 0 0,-2 4-140,2 2 1,-3 3-9,0 0 0,-2 0 313,0 0 0,-5 4-69,-2-1 0,1 1 16,-1-4 1,-2 3-41,-7 1 0,-1 2 81,-9-2 0,1 2 52,-4-2 1,0-1-333,1-3 1,0 1-211,3-1 1,-2-4-660,5-2 0,-1-2 836,4-1 0,0 0 0,-1 0 0</inkml:trace>
  <inkml:trace contextRef="#ctx0" brushRef="#br0" timeOffset="108">6741 9842 8028,'0'-6'0,"-1"2"0,-2 4 1213,2 0-783,-7 0 1,7-1 156,-3-2 1045,-1 2-466,4-3-521,-3 4-384,0 0 1,3 1-197,-2 2 0,2 2 104,1 5 1,-3-1-294,0 0 1,0 5 183,3 1 1,0 2-310,0-2 0,1 3 149,2-3 0,1 3-746,2 1 1,5-4 204,-1 1 1,4-5 20,-1 1 0,3-1 348,0-2 1,0-4 26,0-2 1,0-2 340,-3-1 0,2-4-119,-2-2 0,-2-3 223,-5-4 1,1 2-132,-3-5 0,-1 1 650,-3-4 0,-4 1-168,-3-1 0,-2 1 43,-3 3 1,-2-2-635,-1 5 1,-2 0 88,5 2 0,-4 2-870,4 2 0,-1-2 23,4 5-841,4 0 1,1 2 168,4-2 1470,4 2 0,9-7 0,7 3 0</inkml:trace>
  <inkml:trace contextRef="#ctx0" brushRef="#br0" timeOffset="109">7384 9516 8028,'-5'-19'1059,"0"4"132,-4-1 1,0 5-601,-1-2 0,1 4 244,0 3 0,-2 1 249,-1 1 0,-2 3-513,-1-2 0,-2 3-440,5 3 0,-4 4 81,4 5 1,0 3-706,2 3 0,4 4 236,0 0 1,4 7 53,-1-2 0,2 5-930,1-1 0,1-2 451,2 2 0,2 1-622,4-1 0,2 6 623,1-3 0,-1 0-248,5-6 1,-5 2 7,2-2 806,-3 2 0,-1-10 0,1 2 0</inkml:trace>
  <inkml:trace contextRef="#ctx0" brushRef="#br0" timeOffset="110">7048 9842 8028,'-4'-10'1185,"3"1"278,-2 0 0,2 2-1144,1 1-212,0 4 1,4-3 622,2 2 0,4 1-265,2-4 1,6 2-69,3-2 0,6 1-154,1-1 1,4-2-630,6 1 1,2-1-370,0-1 0,4-2-479,-4-1 1,0 2-2044,-2-3 3062,-5 3 0,-1 1 0,-4-1 0</inkml:trace>
  <inkml:trace contextRef="#ctx0" brushRef="#br0" timeOffset="111">8343 9599 8124,'-6'-4'508,"-2"3"29,3-3 1,-3 5-167,1 2 0,2 4 171,2 5 1,2 3-410,-2 7 1,-1 2-25,1 4 1,0 0-238,3 0 1,0 3 81,0 0 0,0 0-489,0-3 1,0-7-61,0-3-314,0-5 632,0-4 0,1-5 255,2-4 1,-2-5 239,2-4 1,-2-5-136,-1-5 1,3-3 22,0-3 0,3-2 1,-3-1 1,5 0 153,-2 0 0,2 3-16,2 0 1,-1 5 12,0-2 1,1 3 29,3 4 0,-2 1-117,5 5 1,-5 4 384,2 2-363,1 2 1,-4 6-162,3 4 1,-3 2 150,-1 4 1,-3-2-163,-3 2 1,1 1 83,-1 2 0,0 1-390,-3 0 1,0-1-27,0 1 1,0-4-168,0 1 1,0-2-346,0 2 517,0 1 0,-3-6-386,0 1 34,0-6 447,3-1-3,0-5 1,0-8 264,0-1 0,4-7 101,2 1 1,2-3-116,2 0 1,2-4 252,1 0 0,2-3-109,-2 4 1,2-1 394,-3 3 1,1 2-185,-4 1 1,4 0 196,-1 3 1,-3 4 216,-2 3 106,-1 4-709,3-2 1,-4 8-158,-2 2 1,-2 3-42,-1 4 0,0 1 147,0 5 0,0 2-553,0 1 0,0 4 202,0-1 0,0-1-684,0 0 0,0-2 417,0 3 0,0-3-809,0 3 0,0-5 423,0 2 0,0-3 852,0-4 0,4 3 0,2-4 0</inkml:trace>
  <inkml:trace contextRef="#ctx0" brushRef="#br0" timeOffset="112">8957 9637 8124,'0'-10'1278,"0"4"1808,0 0-2148,0 4-914,0-6 180,0 7 154,0-4 98,-4 10-277,3 0 1,-3 7 238,4 1-790,0 3 306,0-1-1207,0 3 965,0 1 0,1-2 295,2-1-421,2 2 236,0-8 1,3 6-306,-1-3 20,5-5 237,-2 0 0,4-7-297,-5 3 1137,1-3-480,-1-1 1,0-5-136,0-1 959,1-6-673,-5-3 1,2-3-167,-4-1 33,0-4 0,0 0-326,1-5 1,2 3 113,-3 0 0,3 1-657,-3-1 1,3 4 300,-2 5 0,3 3-786,-1 3 0,-1 5 1222,1 2 0,1 6 0,2 2 0</inkml:trace>
  <inkml:trace contextRef="#ctx0" brushRef="#br0" timeOffset="113">9302 9786 8063,'-5'-10'2090,"3"4"-1699,-4 0 0,1 0 211,-1-4 1,-1 1-18,3 0 240,1 0-451,3-1 0,0-2 226,0-1-594,0-3 0,0 1-1242,4 1 930,6-4 1,4 5 218,5-3-2016,-1-1 1424,1 6 1,3-2 91,0 4 587,3-1 0,-1 1 0,4 0 0</inkml:trace>
  <inkml:trace contextRef="#ctx0" brushRef="#br0" timeOffset="114">9721 9572 8063,'0'-10'-316,"0"4"363,0 0 5,0 0 1063,4 0-214,-3 2-163,3 0-692,-4-1 35,0 0 1,0 0 267,0 2-247,0 2 305,0-4 281,0 1-65,0 3 372,0-3-646,0 0-112,-4 3-62,3-3 0,-8 5 232,3 2-463,-2 2 86,-6 4 0,3 1 320,-4-1-653,3 4 273,-5 2 1,2 5-1088,-4 1 772,5-1 0,1 4-208,3-3 0,2-1 201,2 2 1,2-2-494,4-2 1,5-4 262,4-5 1,1-1 302,6-5 1,1-1 45,4-5 0,-1-3 157,2-6 0,0-6-95,0-4 0,-3-4 304,-4 2 0,-2-4 161,2-3 0,-4-2 407,-2-5 1,-1 1-304,-5 0 1,0-4-34,-3 1 0,0 1 659,0 5 0,-1 3-401,-2 6 0,1 6 265,-4 7 0,3 2 258,-3 4-641,4 2 0,-6 8-627,5 2 1,-4 7 135,1 2 0,1 4 79,-2 3 0,5 2 15,-1 3 1,2 6-642,1 1 0,0-1 204,0 1 0,0-3-563,0 3 1,4-4 160,2 1 1,4-3-24,2-3 0,0 0 278,3-7 0,1 2 123,2-8 1,2-3 232,2-6 0,-3-2-142,3-1 0,0-5 313,-4-5 0,3 0-128,-5-6 1,-3-2 340,-1-4 1,-1 0 194,-2 4 1,-1 0 385,-1 3 1,-3-2 290,-4 5 0,0-4-490,0 4 1,-1 2-125,-2 4 0,1 1-152,-5-1 0,1 2-406,-3 4 1,-1 0 61,1 0 0,0 4 41,0 2 0,-1 2 166,1 2 0,0 2-501,-1 1 1,1 3-773,0 0 1,2 0 525,1 0 0,4 1-704,-1-1 1,2-2 512,1 2 1,4-2-371,2 2 0,4 0 476,2-3 1,3 0-76,3 0 1,-2-3 673,-1 2 0,1-1 0,2-2 0</inkml:trace>
  <inkml:trace contextRef="#ctx0" brushRef="#br0" timeOffset="115">10177 9693 9122,'0'6'415,"0"0"1760,0-4-880,0 6-337,0-7-378,0 8 157,0-8-122,0 3-581,4-8 0,-3-1 38,2-5 0,1-3-48,-1-3 1,3-2-653,-2-4 1,2 2 338,-3-1 0,4-3-1029,-1-1 1,3-1 575,0 1 1,0 2-1619,1 5 2360,3-1 0,1 1 0,5-1 0</inkml:trace>
  <inkml:trace contextRef="#ctx0" brushRef="#br0" timeOffset="116">10680 9153 8063,'-19'-15'0,"0"2"426,1 3 1,2 0 1326,1-2-1603,7 1 3074,0-2-2100,8 3 1,1 1-467,2 0 0,7 3-314,5-1 1,7 5 4,3-1-363,2-2 95,0 4-1016,1-3 902,0 8 0,-3 1 45,0 5 0,-1 2-87,1 0 1,-3 5-23,-3-2-413,-5 3 260,-4 5 1,-3-3-68,-4 5 805,0-4-323,-11 6 1,-3-3 769,-11 4-648,-2 0 1,-7-2-172,0-1 1,-3 1-456,3-4 0,0 1-421,3-2 0,7-4 450,3 2 0,8-6-1329,1 2 1,7-2-1639,2 2 3277,4-3 0,5 1 0,1-3 0</inkml:trace>
  <inkml:trace contextRef="#ctx0" brushRef="#br0" timeOffset="117">10745 9730 8063,'-10'9'0,"1"0"2940,0-3-1919,4 2 0,-3-6 1238,5 4-964,0-4-1277,3 2-1657,0-4 1,4 0-611,3 0 2249,1 0 0,5-4 0,2-1 0</inkml:trace>
  <inkml:trace contextRef="#ctx0" brushRef="#br0" timeOffset="118">7151 10707 8171,'0'-23'0,"0"4"0,-1 7 2901,-2 1-2108,2 6 1,-4 3-482,5 8 0,1 6-44,3 9 0,-3 4 162,2 6 0,1 6-309,-1 7 0,3 2-291,-3 4 0,3 0 65,-4-22 0,0 0 0,0-1 0,0 0 97,-1 4 1,1 1-1,-2-1 1,1 0-351,0 1 0,1 1 0,-1-4 0,-1-1 32,0 24 0,0-4-709,0-4 0,0-9-272,0-4 0,0-13 12,0 1 469,0-11 826</inkml:trace>
  <inkml:trace contextRef="#ctx0" brushRef="#br0" timeOffset="119">7104 11126 10501,'1'-5'-985,"2"2"517,-2 2 805,8 1-263,-4 0 0,8 0-166,3 0 424,1 0-219,6 0 0,1 0-779,4 0 391,4 0 1,-2 0-390,4 0 1,-1-7 270,1-2 0,-2-8 61,-4-2 1,-4-3 331,-2-6-305,-3-8 0,0-3 0,0-7 0</inkml:trace>
  <inkml:trace contextRef="#ctx0" brushRef="#br0" timeOffset="120">7570 10661 8163,'0'-33'0,"-1"2"870,-2 6 1,-2 3-299,-1 7 0,1 5 1072,2 7-1114,2 2 0,-6 5-90,4 3 0,-4 8-197,4 4 0,-3 10 178,3 2 1,-4 7-181,1 2 0,0 5-449,0-2 1,4 6 5,-1 1 1,1-23-1,0 1 179,0-1 1,1-1 0,-1 1-1,1 0-1044,1 23 0,0-3 468,0 3 0,0-8-625,0-4 1,0-8 524,0-6 0,3-3-31,0 1 0,4-7 47,-1-2 683,-2-7 0,9-2 0,-3-4 0</inkml:trace>
  <inkml:trace contextRef="#ctx0" brushRef="#br0" timeOffset="121">7691 11099 8163,'0'-6'3276,"0"2"-884,0 4-1858,0 13 0,0-6-696,0 8 0,0 0 174,0-3 1,0 2-748,0-2 0,4-1 374,2 1 1,2-5 147,2-1 1,-1-4 20,0 2 0,4-4 4,-1-4 1,4-4 252,-4-4 0,4-4-167,-4 4 0,0-1 295,-2 4 1,-1 1-66,0 2 0,1 1 112,-1 5 0,-3 5-1,0 1 0,0 10 81,0 6 0,1 6-62,-4 6 0,3 4-96,-3 9 0,1 0-538,-4-1 0,0 4 323,0-1 0,0-4-308,0-8 0,0-1 179,0-5 1,-4-1-842,1-5 1,-1-3-1007,1-7 2029,2 3 0,1-3 0,5 3 0</inkml:trace>
  <inkml:trace contextRef="#ctx0" brushRef="#br0" timeOffset="122">8147 11406 10083,'0'5'1942,"0"3"-1978,0-3 0,0 6 252,0 1 856,0 3-617,0 7 0,0 2 246,0 4-825,0-4 167,4 3 1,-3-4-709,2 1 583,-2-1 0,0-5-1495,2-3 884,-2-1 296,4-9 0,-5-3 81,0-8 0,0-6 191,0-9 0,0-4-179,0-6 1,0-6 244,0-7 0,0-1-204,0-2 1,0-3 351,0 1 1,1 0 268,2 6 1,2 2-188,4 7 0,2 5 320,1 4 0,-2 12-225,3 1 0,0 7 46,0 2 0,-1 3-20,-3 3 0,0 3 206,-3 3 1,2 0-55,-2 0 1,-1 4 42,2-1 0,-5 4-472,1-4 1,-2 5 98,-1-2 1,0 6-449,0 1 0,-3 3 241,0-4 1,-5 2-750,2-1 0,-2-2 380,-1 5 0,-1-4-345,1 1 1,3-7-97,0-2 1,4-3-1356,-2-1 2258,3-4 0,6 0 0,0-5 0</inkml:trace>
  <inkml:trace contextRef="#ctx0" brushRef="#br0" timeOffset="123">8640 11024 8131,'0'-14'0,"0"-3"620,0 5 0,0-1 880,0 4 0,-4 1-580,-2 1 1402,-2-1-1510,-1 7 0,-2-3 53,-1 4-384,1 0-166,-6 0 0,6 4-169,-1 2-88,2 3 0,1 0-747,3 0 0,2 4 541,4-1 0,4 5-779,2-2 0,4 3 434,2 0 0,0 1-623,3 0 1,1-1 438,2 1 1,-3-2 443,-3-1 0,-2 1 81,0-1 0,-2 2 205,-2 0 1,-2-3 695,-4-3 1,-1 2-457,-2-2 1,-2 0 79,-4-2 0,-4-1-65,1 0 0,0-2-1302,2-1 0,1-3-1240,0 3 2234,3-4 0,2 2 0,4-4 0</inkml:trace>
  <inkml:trace contextRef="#ctx0" brushRef="#br0" timeOffset="124">9004 11071 8131,'0'-7'0,"0"1"3276,0 0-2080,0 1 0,1-2 3,2 3-318,2-3-501,4 2 0,2-1 220,1 0-141,2 4-249,9-7 0,-2 8-577,4-2 319,0-2 1,-1 4-1366,1-2 0,0 2 823,3 1 1,-4 3-99,-2 0 0,-3 4 201,0-1 0,-5 3-1059,-1 0 1,-4 3 203,-3 1 1342,-2 3 0,-4 3 0,0 5 0</inkml:trace>
  <inkml:trace contextRef="#ctx0" brushRef="#br0" timeOffset="125">9134 11248 8131,'-6'0'2731,"0"0"-1944,-1 0 0,1 0 441,0 0-503,4 0 0,-1 0-251,6 0 0,3 0-690,6 0 0,3-2 214,4-1 1,0 2-498,3-2 0,1-1 319,2 1 1,0 0-2581,-3 3 2760,4-4 0,-2-1 0,4-5 0</inkml:trace>
  <inkml:trace contextRef="#ctx0" brushRef="#br0" timeOffset="126">10288 10782 8131,'-4'-16'689,"-2"1"1,-5 4 484,-2-2-811,-3 3 1,1 5 234,-3 2 119,-5 1-359,-1 2 1,-7 8 119,0 1-79,-4 7-190,6-2 1,-2 2 150,6-1-281,2 1 21,9-2 0,1 1-517,7-3 326,2 2 1,6 2-536,4-1 0,6 1 372,9 3 1,4-1-287,6 1 1,-1 3 207,4-1 1,0 1-7,0-3 1,1-1 7,-4 1 1,-4-2 89,-5-1 0,-4 2 230,-2-3 1,-7 0-55,-6 0 1,-4-3 327,-5 0 1,-5 1-162,-7 0 0,-2-1-447,-2-2 1,3-4 104,-3 0 0,6-4-278,0 1 0,5-3 517,-2-3 0,7-6 0,2-6 0</inkml:trace>
  <inkml:trace contextRef="#ctx0" brushRef="#br0" timeOffset="127">10614 10847 12636,'-1'14'1046,"-2"1"1,2 3-554,-2 0 1,-1 5-573,1 2 0,0 5 119,3 1 0,0 0 160,0-3 0,0-1 69,0-2 1,0 1-30,0-5 0,1-2 119,2-4-359,-2-7 0,7 4 0,-3-7 0</inkml:trace>
  <inkml:trace contextRef="#ctx0" brushRef="#br0" timeOffset="128">10866 10856 8131,'0'-13'0,"0"3"2254,0-3-1430,0 3 1,0 4 630,0-1-718,0 5 0,0-1-448,0 6 0,0 6-35,0 3 1,0 6-323,0 0 0,0 2 138,0 5 0,4 0-748,2 3 1,-2-2-132,-1-1 0,1 2-767,0-2 0,0-1 113,-1 1 1,-2-3 1462,2 0 0,-2 0 0,-1-8 0</inkml:trace>
  <inkml:trace contextRef="#ctx0" brushRef="#br0" timeOffset="129">10810 10856 8131,'0'-18'684,"0"-1"-605,4 1 1,1 0-93,5 2 1531,3 3-979,1 4 1,5 4 62,0 1 514,3 3-663,-2 1 1,7 5 234,-2 1-162,-2 2-316,3 5 0,-3 2-199,2 4 38,-2 3 0,-9 1-245,-1 2 1,-2 3 245,2 0 1,-7-3-190,0 3 0,-5-3 77,-4 3 0,-3 0-256,-7 0 1,-1-4 27,-5-2 0,-3-3-78,1 0 0,-4-1-614,3-3 1,0-2 427,4-7 1,3-2-1716,3-4 1248,-3 0 1021,9-4 0,-6-6 0,7-4 0</inkml:trace>
  <inkml:trace contextRef="#ctx0" brushRef="#br0" timeOffset="130">11573 10763 8131,'0'-13'0,"-4"3"0,0-7 3127,-2 5-1473,-2-1-707,2 4-354,1 0 114,-3 3-244,-1 2 1,-6 1 534,-3 0-705,-1 0 1,-3 7-70,1 2 1,-5 6 44,1 0 1,2 4-423,1-4 0,7 4 211,2-4 0,7 3-780,3-2 1,2 3 331,1 0 1,8-2 0,5 2 1,7-1-218,5 4 0,3-1 156,3-3 0,1 2-67,2-5 0,3 5 171,-3-2 1,-5 0 195,-1 0 1,-7-2-106,1 2 1,-9-2 542,-4 2 0,-6-3-39,0 4 0,-10-4 95,-6 4 0,-7-4 641,-5 4 0,-3-5-434,-3 2 0,2-3-300,-2-1 1,2-2 60,1-1 0,4-4-1642,3 1 0,5-3 297,4-3 1033,1-2 0,2-9 0,0 0 0</inkml:trace>
  <inkml:trace contextRef="#ctx0" brushRef="#br0" timeOffset="131">12346 10363 8131,'0'-19'2021,"0"1"-1567,0-1 1,0 8-173,0 1-184,0 7 0,-1 1-62,-2 8 1518,-2 5-963,-4 16 0,-6 4 126,-4 12-806,-3 5 1,7-17 0,1 1 153,-2 0 0,1 1 1,0 3-1,0-1-221,-2 1 0,0 0 1,0 2-1,-1 1 95,0 2 0,-1-1 1,2-4-1,1-2 66,0-1 0,1 0 0,2-4 0,1 0-392,1-3 0,0 0 0,-8 21-25,0-7 0,5-7-154,1-5 1,6-1-274,1-5 0,4-5-1763,-1-4 2602,6-7 0,2-2 0,4-4 0</inkml:trace>
  <inkml:trace contextRef="#ctx0" brushRef="#br0" timeOffset="132">12337 11238 8131,'-4'5'2096,"3"0"-1376,-8-5-448,8-5 1,-3-4 131,4-6 0,0-7-95,0-3 1,4-4 97,3-5 1,1-4-117,1-9 0,5-3-409,1 1 1,-6 22-1,0 1 256,0 1 1,0 0 0,9-22 106,-3 6 0,2 6 35,-5 10 0,4 5-30,-4 7 1,-2 2-136,-4 8 1,-4 1 131,1 5 1,-2-1-354,-1 4 0,0 0 88,0 4 1,0-3 18,0 2 0,1-2-325,2 6 1,-1 0-184,5 0 1,-4 2 141,3-2 1,0 2-179,3-2 1,-2 2 180,-1-3 0,-1 1-8,1-4 0,2 1 294,-1-1 0,-2-3-97,1 0 0,-3-4 181,3 1-23,1-2 0,2-5 131,0-2 0,4-6 43,-1-4 0,1-2 44,0-4 1,-3 1 241,3-4 1,0 4-212,-1-4 0,1 2 61,-4 1 0,0 2-51,1 7 1,-5 1 1139,-2 2-464,-2 5-404,-1 1-300,0 17 0,-1-1-140,-2 13 1,-1-3-115,-2 2 0,-2 1 96,5 3 0,-3 0-301,3 0 1,-3-3 143,3 0 0,-4-2-1041,4 2 1,-1 1 19,1-4 0,2 0-352,-2-4 1,3 0 602,3-3 1,2-1-743,5-5 1611,-1-4 0,4-5 0,2-5 0</inkml:trace>
  <inkml:trace contextRef="#ctx0" brushRef="#br0" timeOffset="133">12998 10745 9735,'-4'-5'2559,"3"0"-1568,-8 5 370,8 0-515,-7 0 0,4 5-335,-2 1 1,1 6-232,2 4 0,2 1 79,-3 2-594,3 0 52,1-1 0,1 1-194,3-1 1,1 0 324,4-3-654,0-1 465,5-5 0,-1 0-10,3-3-362,1-2 358,-6-4 0,5-4-288,-3-2 578,3-3-61,-10-4 1,7-2-200,-7-3 61,-2-5-126,0 3 1,-4-6-249,0 5 1,0-1 56,0 3-808,0 1 751,0 3 0,0-1-215,0 3-525,0 5 609,4 0 669,2 7 0,3 5 0,0 6 0</inkml:trace>
  <inkml:trace contextRef="#ctx0" brushRef="#br0" timeOffset="134">13277 10922 9212,'0'-6'1698,"0"1"-1001,0 2 0,0-2-262,0-4 1,0-2 114,0-1 0,0 1-166,0-5 1,3 1-467,0-4 1,5 0 157,-2 1 1,5-1-881,2 0 1,2 5-259,-2 2 1,3-1 1061,0 4 0,5-7 0,3 6 0</inkml:trace>
  <inkml:trace contextRef="#ctx0" brushRef="#br0" timeOffset="135">13715 10782 8131,'-9'-9'976,"-1"-1"99,1 1 1,1 0-665,1-1 1959,-1 1-1525,3 4 1,-4-2 46,-1 4-445,1-1-134,0 0 1,-1 3 46,1-2-562,0 2 216,0 5 1,-1 5-738,1 3 580,-5 5 1,4-4-173,-2 3 0,4 2-349,2 1 1,1-1-404,-1 4 1,2-2 413,4-2 0,1 0 39,2-3 1,2-1 194,4-5 0,4 0 99,-1-3 0,5-3 153,-2-6 0,3-3 131,0-7 0,1 2 293,0-5 0,-4 0-266,1-6 0,-5 1 827,2-4 0,-3 1-415,-1-4 1,-3-1 188,1-2 0,-4-2-171,3-5 0,-4 2 435,1 2 1,-1 2-172,1 4 1,-2 4 696,2 2-245,-2 11-714,-1 3 0,-3 9-699,0 2 0,-1 3 250,1 7 0,-1 1-134,-2 5 1,-2 3 168,5 3 1,-3 3-300,3 3 0,0-2-120,3 2 0,0-2-234,0-1 1,1-1-136,2-2 1,3 1 229,7-5 1,-2 0 23,5-5 0,-1-3 151,4-4 1,-1-3 328,1-3 0,0-2-60,-1-1 0,-2-4 302,-1-3 0,-3-5-83,0-4 1,1 0 151,0 0 0,-4-1 647,-3 1 0,-4-1-398,2-2 0,-3 0 387,-1 1 0,0 3-324,0 3 1,-1 2-135,-3 0 1,-1 2-161,-4 2 0,0 2-174,-1 4 0,1 1-50,0 2 1,-1 2-196,1 4 1,0 5-82,-1 1 1,4 3 160,0 0 0,4 1-553,-1 0 0,2-2 281,1-1 1,1 1-401,2-1 0,2 0 165,4 0 0,4-4 5,-1-5 0,6-3 230,1-4 0,-1 0 99,4 0 0,1-8 27,-2-1 1,4-6-70,-3-1 1,0 0 608,-4 0 0,0-1-258,-3 5 0,0 0 1073,-3 2 0,-5 5-565,3 2 1,-6 2 483,2 1 1,-4 1-399,1 2 1,1 2-317,0 5 1,0 0-1136,-1 2 1,-1 0 566,4 3 0,0-2-107,4 2 1,-1-2 161,0 2 0,1-3-1485,-1 0 1,0-1-1070,0 2 2708,1-3 0,-1 4 0,0-5 0</inkml:trace>
  <inkml:trace contextRef="#ctx0" brushRef="#br0" timeOffset="136">5391 12747 8170,'-9'-22'-72,"-1"0"0,2 3 949,2 4-55,2 4 13,4-3-426,0 9 0,0 3-271,0 8 1,0 4 105,0 9 0,0 4-241,0 2 1,1 6 116,2 3 0,-2 5-457,2 1 1,1 1 58,-1-4 0,4 3-220,0 1 1,-3 5 154,-1-2 0,1-1-37,-1-6 0,0-3-281,-3-3 0,3-4-236,1-6 107,-1 1 790,-3-16 0,-5 7 0,0-8 0</inkml:trace>
  <inkml:trace contextRef="#ctx0" brushRef="#br0" timeOffset="137">5074 12672 8194,'-9'-19'0,"4"2"793,2 1 0,2 0-216,1 3 0,1 1-768,2 3 1,6 2 28,7 1 1,3 4 231,6-1 1,4 2-5,8 1 0,6 4 1,3 2 1,3 4-270,-21-4 0,0 0 0,21 9 250,-24-6 0,-1 0 1,20 10-107,-7-1 0,-7 1 60,-2 0 1,-9-2-193,-3-1 0,-4 0 122,-8-3 1,-2 3 160,-6 0 0,-2 1-48,-6 2 1,-4 0 12,-5-1 1,-1 2-464,-6 2 1,5-3 187,-5 3 1,3-5-284,1-2 0,1-4 565,4 2 1,5-7-66,1-3 0,7-2 0,2-1 0</inkml:trace>
  <inkml:trace contextRef="#ctx0" brushRef="#br0" timeOffset="138">6220 12346 8230,'-4'-9'1299,"-2"0"0,-3 3-861,0 3 1,-2 2 81,-1 1 1,0 10-153,-7 5 1,-2 8 20,-7 8 0,0 9-577,14-17 1,0 1 0,0 4 0,0 1 299,0 0 0,1 1 0,0 1 0,2 2 22,-1 1 0,2 0 0,2 1 0,2-1-142,0 2 0,2 0 1,1-4-1,1 0-165,1-4 0,2 0 1,6 22-359,3-6 0,5-4-326,1-6 0,4-6 420,2-6 0,4-2-257,-1-2 1,4 0 225,-1-3 0,2-4-439,-5-5 1,-3-1-15,0 1 921,2-1 0,-1-5 0,1 0 0,-2 0 0,-2 0 0</inkml:trace>
  <inkml:trace contextRef="#ctx0" brushRef="#br0" timeOffset="139">6601 12616 8199,'0'-10'268,"0"-3"1,0 3 1099,0-2-560,-4 5-492,3 3 1,-3 10 53,4 3 0,0 5 23,0 8 0,0 2-23,0 4-419,0 0 100,0 0 1,0 0 228,0-1-695,0-3 391,0 3 0,0-3-986,0 4 498,0 0 171,0-4 1,1 1-235,2-3 1,-1 0 164,4-3-1216,-3-1 996,5-3 1,-6-5 629,4-4 0,0-4 0,4 2 0</inkml:trace>
  <inkml:trace contextRef="#ctx0" brushRef="#br0" timeOffset="140">6471 12719 8126,'-14'-15'456,"1"3"0,3-1 313,0 4-522,5-7-93,1 10 1,8-4 148,3 4 0,5 4-123,3-1 0,7 2 6,3 1 0,3 1-32,3 2 0,1 2-123,2 4 1,2 1-63,-1 3 1,0 1-254,-1 5 1,1 0 15,-4-1 1,0 1 106,-3-1 0,-4 1 93,-2 0 1,-8 2-2,-5 1 0,-3 0 100,-6-3 1,-9 2 260,-3 1 1,-5 1-125,-1-2 1,-4-1-82,0 2 0,-4-6-15,2 0 0,2-5-513,3 2 0,2-4 221,4-3 0,0-2-1616,0-4 1027,7 0 809,-2-8 0,8-2 0,0-9 0</inkml:trace>
  <inkml:trace contextRef="#ctx0" brushRef="#br0" timeOffset="141">7216 12467 8097,'0'-18'0,"-3"3"1268,0 3 0,0 1 187,3 2-333,0 4-441,0 1-566,0 4 1,0 8 291,0 4 1,3 6-125,0 4 1,4 6-216,-1 6 0,3 5 142,0 1 0,-1 8-779,-2-1 1,3 1 502,-3-1 0,2 3-299,-3-23 1,-1-1-1,0 1 1,-1-1-237,3 24 0,-1-5-173,1-8 1,-1-7 82,-2-2 0,0-7 168,3-2 1,-4-5-1290,1-5 1812,-2 1 0</inkml:trace>
  <inkml:trace contextRef="#ctx0" brushRef="#br0" timeOffset="142">7942 12532 8097,'5'-13'0,"-1"3"0,-4-3 0,0 6 0,0 1 0,-4 1 855,-2-2 1,-2 0-284,-1 4 0,-6 0-103,-4 3 1,0 1 148,-6 2 0,0 2-240,-3 5 1,-1 2-128,-2 0 0,5 4-15,-2-4 1,8 2 14,1-2 0,1-1 0,6 1 0,4-2-15,5 0 1,2-1 28,1 0 1,5 4-30,4-1 1,5 0-727,4-2 1,4-1-1150,0 0 1,4 4 16,-2-1 1,-1 1 1508,-1-4 1,1 1-13,-2 3 0,1-3 258,-3 2 1,-4 0-47,1 0 1,-6-1-4,-1 1 0,0-2-47,-6 0 0,-1 2 353,-5 0 0,-6 1-59,-3-4 0,-5 4-1,2-1 0,-3 0-479,0-2 1,-4-1 92,0 0 1,2-2-849,4-1 0,0-4 466,3 1 1,2-6-1418,5-3 1855,1-7 0,5-1 0,0-5 0</inkml:trace>
  <inkml:trace contextRef="#ctx0" brushRef="#br0" timeOffset="143">8184 12607 8097,'0'-9'3276,"0"-1"-1307,-4 1-933,3 4-268,-3 1-532,4 4 1,0 5-94,0 4 1,0 1 51,0 6 0,0 0-126,0 2 1,0 1-458,0-1 1,0 1 280,0 0 1,0-2-1100,0-1 1,0 1 506,0-1 1,1-3-730,2 0 0,-1-1 674,4-3 1,-2 2-253,6-8 1006,-3 0 0,11-3 0,-4 0 0</inkml:trace>
  <inkml:trace contextRef="#ctx0" brushRef="#br0" timeOffset="144">8398 12588 8097,'0'-6'1437,"0"0"-810,0 0 1,-1-1 1110,-2 1-543,2 4-779,-3-2 1,4 8-318,0 2 1,0 4 106,0 2 0,0-1-421,0 5 0,0 0 210,0 2 1,1 1-1126,2-1 0,-2 1 96,2 0 1,-2-4-451,-1 1 0,0-2 1484,0 2 0,5 1 0,0-2 0</inkml:trace>
  <inkml:trace contextRef="#ctx0" brushRef="#br0" timeOffset="145">8343 12607 8097,'0'-9'1617,"0"-4"-1080,0 1 0,1-4-533,2 4 1,-1 0 85,4 6 1,0-2 462,3 2 1,5 2-128,1 1 0,3 1 57,1 2 0,0 2-240,3 1 1,-2 3-204,1 6 1,0 0 126,1 3 0,-3 1 69,3 2 0,-5-2-426,-2-1 0,-3 0 217,0 0 0,-5 3-133,0-3 1,-5 3 10,1 1 0,-3-4-22,-3 1 1,-4-5 27,-5 1 1,1 2-117,-5-2 1,0 1-502,-6-4 1,2-1 303,-2-1 0,4-3-651,2-4 0,0 0-285,3 0 117,1 0 1221,7-4 0,1-6 0,4-4 0</inkml:trace>
  <inkml:trace contextRef="#ctx0" brushRef="#br0" timeOffset="146">8994 12495 8069,'0'-9'1355,"0"3"-677,0-1 295,0 1 0,0-3-367,0 0 0,-4 2 399,-2 1 1,1 3-426,-1-3 1,-2 4-175,-4-1 0,1 2-339,-5 1 0,0 0 125,-2 0 1,2 1-349,1 2 0,0 2 187,0 4 1,2 1-851,7-1 0,2 0 403,4 1 0,0-1-599,0 0 1,5 2 374,5 1 0,3-1 343,6 5 1,2-4 153,1 4 0,3-4-105,-3 4 0,2-1 211,-2 4 1,0-4-71,-3 1 1,-4-2 482,1 2 1,-8 1-186,1-1 0,-6-3 446,0 0 0,-3 0-281,-3 0 0,-5-2 211,-4-5 0,-5 3-399,1-3 1,2-1-350,-2 1 0,2-4-376,-2 1 0,3-2 357,4-1 0,-1 0-2425,1 0 2625,4-4 0,-3-5 0,2-6 0</inkml:trace>
  <inkml:trace contextRef="#ctx0" brushRef="#br0" timeOffset="147">9274 12272 8069,'0'-15'0,"0"2"0,0 3 766,0 1-559,4 4 1,1 1 487,4 4-489,5 4 1,0 6 281,5 9 1,4 1-144,1 4 0,4 4-88,3 3 0,-3 4-344,0-4 0,-1 3 49,-5-3 1,0 4 146,-4-1 1,-3 1-73,-3-1 0,-6-1 51,-3-1 0,-3-4-74,-3 4 1,-3-4-83,-6 0 0,-3-1 60,-3-2 1,-2 2-380,-2-2 0,3 1 178,-3-1 1,3-2-1272,4-1 1,-2-5 1479,5 1 0,-2-1 0,4 1 0,1 1 0,1 0 0</inkml:trace>
  <inkml:trace contextRef="#ctx0" brushRef="#br0" timeOffset="148">10028 12411 9546,'-10'-4'1575,"2"2"-1171,2-4 0,2 5 16,4 1-287,0 8 1,0 7-235,0 3 199,0 5 0,3 1-247,0 4 1,3 1 79,-3 2 0,0-1-499,-3 4 1,0-3 272,0 3 1,0-5-187,0-1 0,0-4 167,0-6 0,0 0-1394,0-2 1151,0-3 0,-1-5 557,-2-2 0,-2-6 0,-4-5 0</inkml:trace>
  <inkml:trace contextRef="#ctx0" brushRef="#br0" timeOffset="149">9879 12346 8069,'0'-12'0,"0"-1"0,0 0 760,0 0 1,0 3-352,0-2 0,1 4 34,2 2 0,5 4-147,5-1 1,3 2-260,0 1 0,1 4 20,2 2 0,1 7-135,1 2 1,-1 3 89,2 1 1,-3-1 62,0 1 1,-5-1 2,-1 1 1,-4 3-16,-3 0 1,-1-4-129,-5-2 1,-3-4 72,-3 4 1,-1-5-246,-9 1 0,4-1-35,-3-2 1,0-3-58,0 0 0,-2-3-781,5 0 1,-4-2 46,4-1 1063,-1 0 0,4-9 0,0-1 0</inkml:trace>
  <inkml:trace contextRef="#ctx0" brushRef="#br0" timeOffset="150">10493 12132 8069,'0'-9'1638,"0"-1"0,-1 5-614,-2 2 0,-2 10-608,-4 6 1,-1 4-147,1 5 1,-3 6-134,-1 6 1,-2 3 95,2 4 1,0-2-528,0 5 0,4-2 422,0 1 1,1 3-771,4-3 0,1-4-27,3-2 1,1-5-329,2 2 0,4-5-123,5-1 0,6-8 505,3-8 1,6-6 614,1-3 0,1-1 0,5-3 0,2-3 0,0-1 0</inkml:trace>
  <inkml:trace contextRef="#ctx0" brushRef="#br0" timeOffset="151">11024 12309 8069,'-9'-19'0,"3"5"1638,-1 1 0,-2 3-704,-3 1 1,-2 3-57,2-1 1,0 5-367,-3-1 0,-1 2-271,-2 1 0,-1 1 7,0 2 1,1 1-182,-1 3 1,4 4-35,-1-2 0,6 4-145,1-1 1,0 0-601,6 3 0,1 0 343,5 0 1,3 6-175,7-3 0,1 3 192,5-2 0,4 0-4,1 3 0,3-2 74,1 1 1,-1-1 165,-2-1 1,-2-2-18,-5-1 0,-3 0 150,-3-3 0,-5 2 207,-4-2 1,-4-1-126,-6-3 1,0 1-131,-8-1 1,-1-3-10,-3 0 1,-2-2-796,-1 2 1,1-4-66,6 1-396,1-2 1295,5-5 0,4-5 0,1-6 0</inkml:trace>
  <inkml:trace contextRef="#ctx0" brushRef="#br0" timeOffset="152">11220 12365 8069,'0'-6'0,"0"-1"2001,0 5-517,0-2-662,0 0 525,0 3-300,0-3-279,0 12-313,0 2-198,0 9 0,0 3 93,0 0-656,0 3 293,0-1 0,0 4-567,0 0 497,0 0 1,0-3-1480,0 0 1,0-4 793,0 4 0,1-5-871,2-1 1,2-5 1632,4-5 1,1 1-1,-1-1 1</inkml:trace>
  <inkml:trace contextRef="#ctx0" brushRef="#br0" timeOffset="153">11434 12393 8069,'0'-6'0,"0"-1"0,-3 4 1865,0-3-232,-1 4-438,4-6 1,0 8-740,0 0 1,0 4-209,0 5 0,0 4-268,0-1 0,1 8 116,3-2 0,-2 4-972,4 0 1,-1 0 507,1 3 1,1 1-1160,-3-4 1,3 4-4,-1-1 1,-1-3 1529,1 0 0,1-2 0,2-2 0</inkml:trace>
  <inkml:trace contextRef="#ctx0" brushRef="#br0" timeOffset="154">11452 12402 8069,'0'-13'638,"0"-2"163,0-4 1,1 5-672,2 2 0,2 1 63,1 2 0,5 4 430,-1 2 1,2-1-203,0 0 1,3 2-46,3 5 0,1 4-200,0 5 0,-1-1-115,1 5 1,0 3 12,-1 2 0,0 4 96,-3-3 1,-1 3-191,-5-4 0,-3 4 55,0-3 1,-3 4-69,0-1 1,-3-3 97,-3 0 1,-7 1-157,-5-1 1,-3-1-25,-1-2 1,1-5-57,-1-1 0,1 0-555,-1 0 1,1-2 344,3-5 0,-2-2-835,5-4 1,0 0 486,2 0 0,2-2-646,2-4 1375,2 0 0,8-16 0,1 3 0</inkml:trace>
  <inkml:trace contextRef="#ctx0" brushRef="#br0" timeOffset="155">12011 12439 8069,'-3'-9'1434,"0"0"0,-1-1-723,1 1 0,0 0-257,-3-1 0,3 1 1172,-3 0-1130,0-1 0,-4 2-195,1 2 0,-1 1-278,-3 2 1,2 2 75,-5-2 0,5 2-221,-1 1 1,1 0 184,2 0 1,3 3-602,0 0 1,4 4 154,-2-1 0,4 2 61,4 2 0,-2-1 95,4 0 1,3 4 21,4-1 0,3 4-98,0-4 1,1 5 92,2-2 0,-4 0 62,1 0 1,-1 1 6,4 2 1,-5 2 151,-1 2 0,-3-3-144,0 3 0,-5-2 328,-2-2 0,-2-2-7,-1-1 0,-4-3 12,-2 0 0,-3-1-201,0-2 1,-3-4 41,-1-2 1,-2-2-874,2-1 0,-2 0 412,2 0 0,0-4 420,0-2 0,3-7 0,-3-1 0</inkml:trace>
  <inkml:trace contextRef="#ctx0" brushRef="#br0" timeOffset="156">12095 12160 8069,'1'-8'453,"2"1"1,-1 0 485,4 4 0,0-3 652,4 3 1,2 1-760,1 5 1,4 3-318,2 6 0,0 7-170,6 6 0,-1 2-128,1 1 0,1 4-238,-5 2 0,3 2-105,-5 1 1,0 1-199,-10-1 0,1 0 281,-7 0 0,-1 1-354,-5-1 1,-3-4 188,-6-2 1,-6 1-866,-4-1 1,-3 2 475,4-5 1,2 1-546,4-7 1,0 3 1141,0-4 0,0-2 0,5-3 0,0 0 0,3 2 0</inkml:trace>
  <inkml:trace contextRef="#ctx0" brushRef="#br0" timeOffset="157">13631 12411 8069,'0'-14'1780,"0"1"-1012,-4 3-468,3 5 0,-3 2 295,4 6 0,-3 3-171,0 7 0,-1 4-174,4 5 0,0 4-238,0-1 0,0-2 89,0 2 0,0-1 2,0 1 1,4 2-287,-1-2 0,4-3 55,-1 0 1,3-3 75,4-4 1,-3 1-204,3-7 0,-2 1 21,1-7 1,-1 0 550,1-7 0,-1-5 9,-2-6 1,0-4 10,0-3 0,1-2-149,-1-3 0,-1-5-56,-1 1 1,0 0-559,-4 3 0,1 2 269,-1 1 0,-2-1-379,2 4 0,-1 1 259,1 6 0,-2 1-1242,3 5 1,1 1 499,1 2 1,2 2 1018,2 4 0,-1 0 0,0 0 0</inkml:trace>
  <inkml:trace contextRef="#ctx0" brushRef="#br0" timeOffset="158">14208 12309 8069,'6'-4'952,"-2"-1"0,-1-2-369,0 1 0,-1 4 498,-5-1 0,-2 2-476,-5 1 1,0 3-19,-2 0 0,-3 4-151,-4 0 0,1 1-309,-1 1 0,4 4-5,-1-1 0,4 2-152,-4-2 0,6-1-396,1 5 1,0-4 326,6 4 1,4-4-548,5 4 1,7-4 220,2 4 0,7-5-18,3 1 0,-1 2 78,1-2 1,-4 1 218,4-4 0,-5 0 14,-2 1 0,-4-1 326,-8 0 252,2 1 1,-8-1-229,0 0 1,-5-3 84,-7 1 0,-2-2-105,-1 1 0,-2 1-1006,5-4 0,-1 4 425,4-4 1,0 0-2753,-1-3 3135,1 0 0,0 4 0,0 1 0</inkml:trace>
  <inkml:trace contextRef="#ctx0" brushRef="#br0" timeOffset="159">15884 12151 8069,'3'-22'1517,"1"0"0,-1 5-1137,-3 4-318,4 3 0,-2 6 475,4 4 1,-1 5-169,1 7 0,2 7 72,-5 6 0,3 2-260,-3 1 0,3 4-356,-3 2 0,2-2-557,-2-1 1,-2 1 451,2-1 1,-2 1-699,-1-1 0,0-3 438,0 0 0,-1-1-151,-2-5 1,1-1-332,-5-2 1022,1-5 0,-7 0 0,-2-5 0</inkml:trace>
  <inkml:trace contextRef="#ctx0" brushRef="#br0" timeOffset="160">15577 12141 8069,'-4'-33'0,"-2"2"0,2 6 894,0 4 1,6 2-288,4 4 1,2-2-105,11 5 0,-2-3-160,8 6 0,0-2-171,3 8 0,4 0 76,2 3 0,3 1-111,4 2 1,-3 7-133,2 5 0,0 3 2,0 0 1,-7 4-251,-2 0 1,-6 1 203,-7-2 1,-4 0-111,-5 4 1,-4-1 97,-5 0 0,-8 2 148,-4-4 0,-9 3-85,-4-3 0,-3-1-352,-3-2 0,1-1-54,-4-3 1,4 2-212,-1-5 0,2 3-1886,1-6 2491,4 2 0,2-7 0,3 3 0,0-4 0,1-2 0</inkml:trace>
  <inkml:trace contextRef="#ctx0" brushRef="#br0" timeOffset="161">16490 11918 8069,'0'-9'2077,"3"-4"-1142,0 1-645,0 3 1,-7 5 142,-3 4 1,-2 7 389,-3 5 1,-3 7-407,-3 9 0,-2 4-115,-2 2 0,3 6-526,-3 4 1,2 1 456,2 2 1,4 2-540,5 1 0,1-1-179,4-6 1,6-6-484,4-6 1,6-3-388,4-3 1,1 1 628,2-4 1,-1-4-11,1-2 1,0-5 735,-1 2 0,1-1 0,0-3 0,-1-1 0</inkml:trace>
  <inkml:trace contextRef="#ctx0" brushRef="#br0" timeOffset="162">16834 12095 8069,'5'-10'718,"-2"1"0,-2 0-387,-1 0 617,0-1-152,0 5-178,0 1-17,0 4 0,0 12-88,0 7-338,0 6 0,1 6-222,2 0 0,0 4 94,3-1 1,-1 2-690,1 2 1,2-2 452,-1-2 1,1 1-1102,1-4 1,-3-3 585,1-3 1,-4-7-1062,3 0 952,-4-5 813,2-4 0,-12-9 0,-2-5 0</inkml:trace>
  <inkml:trace contextRef="#ctx0" brushRef="#br0" timeOffset="163">16722 12123 8069,'0'-24'716,"0"2"1,1 0-228,2 4 1,4-2-336,5 8 0,3-1 108,3 4 1,8 1 162,2 2 1,6 2-127,0 8 0,7 2-358,2 6 1,2 3 232,-2 3 0,-3 4-104,-6 0 1,0 4-196,-3-2 1,-7 3 20,1 1 1,-8-1-97,-5-2 0,-6 2 110,-2-2 0,-6 2-38,-4 1 1,-4-4 31,-9 1 0,-3-3-18,-3 3 0,-2-5-142,-1 2 1,1-5-336,2-2 0,-1-3-88,5 0 1,-1-3 262,3-2 1,2-3 415,1-4 0,2-3 0,1 0 0,-1-1 0</inkml:trace>
  <inkml:trace contextRef="#ctx0" brushRef="#br0" timeOffset="164">17486 11825 8069,'0'-15'3276,"0"-2"-2297,0 6 0,-3 3-746,0 8 1,-4 9 255,4 10 1,-4 8-97,1 7 0,-1 3 16,0 4 0,0 1-330,4 5 0,-1 3-36,2-23 0,1-1 0,0 1 1,1 0-380,-2-1 0,1 1 0,3 23 273,1-3 1,3-2-839,-3-1 0,3-7 470,-3-6 0,4-5-533,-4-1 0,3-2 363,-3-2 1,0 0-17,-3-9 0,0 1-285,0-4-356,4 5 1379,-3-4 0,8 3 1,-4-3-1</inkml:trace>
  <inkml:trace contextRef="#ctx0" brushRef="#br0" timeOffset="165">17756 12477 8069,'-4'-10'1124,"3"4"-807,-2 0 0,1 0 46,2-4-229,0 1 0,0-3-7,0-1 513,5-3-333,-4 1 0,7-7 387,-2 1-532,-2-9 1,5 4 130,-3-8 0,1 0 155,-1-4 1,2 2-155,-1 2 1,-2 2-47,1 4 0,-4 5-117,1 5 0,-1 3 365,1 6-555,-2 4-297,4 0 24,-5 14 1,0 1 229,0 9 0,0-1-89,0 1 1,3 1-384,0 1 1,4-1 212,-1 2 1,3-3-345,0 0 0,-3-5 324,0-1 0,0-3 176,4 0 1,-1-2 114,0-2 1,1-2 219,-1-4 1,0-2-37,1-4 1,0-2-110,2-11 0,0 1 453,3-6 0,-3-1-176,0-3 0,-2-1 269,0-2 0,-1 5-149,0-2 1,1 3 81,-1 0 1,-4 7 286,-2 5-231,2 3-569,-4 5 1,4 2 90,-5 6 0,0 6 90,0 7 1,0 2 13,0 4 0,0-1-279,0 3 0,0 1 56,0 3 0,0 0-642,0 0 0,0 0 14,0 0 0,0-3-288,0 0 0,0-2-160,0 2 1,3-3 547,0-7 0,1 2-40,-1-5 1,-1 0 644,4-6 0,1 2 0,2-3 0</inkml:trace>
  <inkml:trace contextRef="#ctx0" brushRef="#br0" timeOffset="166">18333 12095 8069,'0'-10'549,"-1"1"68,-2 0 0,2 3-206,-2-1 751,2 5-268,1-6 419,-4 7-890,3-3 1,-4 8-32,5 2 1,0 3-145,0 0 1,0 4-342,0 3 0,0 0 122,0 0 0,4 1-476,-1-1 0,5 1 295,1-2 1,1 2-154,2-5 0,-2-1 67,0-4 1,2 1-79,0-2 0,5-2 288,-1-1 1,-2-6-70,2-3 1,-2-3 120,2-4 0,-3 0-79,-4-3 1,0-1-256,-3 1 0,1-2 141,-4-4 1,1 2-275,-1-1 0,-2 1 108,2 1 1,-1 4-1644,-2-1 1145,0 9 1,1-1 832,2 8 0,-2 4 0,3 5 0,-4 6 0</inkml:trace>
  <inkml:trace contextRef="#ctx0" brushRef="#br0" timeOffset="167">18668 12281 8069,'-3'-9'-90,"0"-1"0,-3 1 896,3 0 1,-1-4-251,0 1 1,3-5 69,-2 2 1,2-6-227,1-1 0,1-2-351,2 2 0,3-3-368,3 3 1,4 2 290,3 4 1,-2 0-854,2 3 1,-1 2 528,4 5 1,3 1-1708,0 5 2059,-1 5 0,2 0 0,1 4 0</inkml:trace>
  <inkml:trace contextRef="#ctx0" brushRef="#br0" timeOffset="168">19041 12095 8069,'5'0'1638,"-1"-4"0,-4 2-719,0-5 0,0 4 576,0-3-1012,0 0 0,-4-2-162,-2 1 1,-3 0-89,0 4 1,-3 0-207,-1 3 1,0 0 64,0 0 1,0 4-427,-3 2 1,3 6-59,4 0 1,-1 5-453,1-2 1,4 4-74,2 2 0,3-2 368,3 0 1,2-1 51,4-2 1,2-4 191,1-2 1,2-2 65,1-5 0,3 0 5,-3-3 1,0-4 308,0-2 0,-2-7 142,2-2 0,-4-4 217,2-3 1,-4-1 442,-3-5 0,0-1-429,-3-2 1,-2-1 198,2-2 1,-2-3-199,-1 3 1,0 1 9,0-1 0,0 8-170,0 1 0,0 9 581,0 3-237,0 7-253,0 2-513,-4 16 1,3 0 189,-2 9 1,-2-1-413,2-1 1,0 3 254,3 3 1,0-1-200,0 1 0,1-1 101,2 1 1,-1 0-532,5-3 1,0 4 141,5-1 0,0-2-14,3-2 1,1-4 247,2-2 1,4-4 283,0-2 0,0-4 154,-4-5 1,1 0-129,-1 0 1,0-4 682,-3-2 0,-1-3-335,-5-4 1,-3 3 239,1-3 0,-5 0 168,1 1 1,-2-1 1178,-1 4-1350,0-1 1,-1 1-169,-2 0 0,1 3-312,-5-1 1,4 5 142,-3-1 1,0 2-397,-3 1 0,-1 1 212,1 2 1,0 3-252,-1 3 0,4 1-213,0 3 0,3-3-347,-3 2 0,4 2-62,-2-2 0,3 4 322,1-4 1,4 1 392,-1-4 0,4 0-126,-1 1 0,3-2 325,4-2 0,-2-2-118,5-4 0,-4 0 331,4 0 0,-4-3-14,4 0 0,-5-4 103,1 0 0,-1-1 419,-2-1 0,-1 3 137,-1-1 64,1 5-132,-3-2-909,0 4 0,2 1 108,-3 2 0,-1 3-756,-3 3 0,3 0-147,0 1 1,4-1-511,-1 0 0,-1 4 38,2-1 1,2 0 662,3-2 0,5-1 661,-2 0 0,7 1 0,2-1 0</inkml:trace>
  <inkml:trace contextRef="#ctx0" brushRef="#br0" timeOffset="169">19832 11890 8069,'-9'-19'0,"4"1"660,2-1 1,1 5 2479,2 1-2392,0 3 0,5 5-4,1 2 1,5 6-331,2 3 0,3 6-144,0 4 1,-2 2-11,2 4 0,-2 3-12,2 6 0,0-1-154,-3 4 1,-2-3 107,-5 3 0,-2 2-204,-4 4 0,-1-2-404,-2 2 1,-3-2-234,-6-4 1,-3-1-1001,-3-2 1,0-6 785,2 0 1,1-8-1337,6-1 2189,-3-5 0,7 3 0,-4-5 0</inkml:trace>
  <inkml:trace contextRef="#ctx0" brushRef="#br0" timeOffset="170">20316 11964 8069,'0'-12'1151,"0"0"1643,0-1-2238,0 8 1,0 2-230,0 6 1,0 7-308,0 9 1,0 5 85,0 7 0,0 2 156,0 4 1,4 4-29,3-1 0,1-1-105,1-5 1,4 1 133,-1-3 0,5 1-367,-2-5 1,-1-4 509,-2-8 1,-2-3 446,0-3-1408,-1-5 555,-4-1 0,-1-8 0,-4-1 0</inkml:trace>
  <inkml:trace contextRef="#ctx0" brushRef="#br0" timeOffset="171">20279 11974 8069,'0'-25'727,"0"0"1,4 5-683,2 2 0,4 3-89,2 6 0,3 0 664,3-1 0,4 5-210,0 2 0,4 2 161,-2 1 1,3 4-115,1 2 0,0 3-190,0 0 0,-3 4-84,0 3 1,-6 2-129,0 0 0,-6 0 59,-6-3 0,-3 3 94,-4-3 1,-7 3-313,-3 1 1,-8-4 22,-1 1 0,-9-4-419,0 4 1,-3-5-172,0 1 1,2-1-452,-2-2 1,3-3 282,3 0 1,6-3-1171,3 0 2009,9-2 0,-6-5 0,8-2 0</inkml:trace>
  <inkml:trace contextRef="#ctx0" brushRef="#br0" timeOffset="172">20968 11797 8069,'4'-14'0,"-3"4"2650,2-2-1148,-2 1-881,-1 6 0,-7 6-207,-2 8 0,-7 6 411,1 7 0,-6 6-267,-1 6 1,1 2-149,2 1 1,1 0-888,3 1 1,1-1 466,5 0 1,4 4-1223,2-1 1,2-4 673,1-5 1,4-2-639,2-1 1,2-1 147,2-2 0,3-4 1048,3-5 0,1 0 0,2-7 0,0-4 0,-1-3 0</inkml:trace>
  <inkml:trace contextRef="#ctx0" brushRef="#br0" timeOffset="173">21108 12421 8069,'-10'-10'1969,"4"0"-1420,0-2 1,4 0 62,-1-3 0,2-1-118,1-2 1,1-2-180,2-2 0,2-3 93,4-6 1,2 0-122,1-6 0,2 1-260,1-8 1,3 0 220,-3-6 0,0 7-164,0-1 1,-3 6 113,0 4 0,-2 6 75,0 6-149,-1 11 1,-3 3-80,0 8 0,-4 1 49,2 2 1,-3 2-35,-1 4 1,-3 2-120,-1 1 0,1 2 320,3 5 1,0 0-847,0-1 1,1 2 306,2 2 0,4-3-593,5 3 1,-2-2 229,3-2 0,-3 1 21,-1 0 0,4-4 283,-1 1 1,1-6 247,-4-1 1,0 0 91,1-6 1,-1-1-101,0-5 0,1-4 110,-1-5 0,-1-2-39,-2-5 0,3-4 314,-3-2 0,2-2-54,1 0 0,1-1 64,-1 0 0,0-1 143,1-2 0,-4 7 1080,0 2-100,-4 2-944,2 14 0,-5-1 53,-2 10 0,1 7-122,-4 9 1,0 1-298,-4 5 0,1-1-143,0 4 1,3 0-210,-1 0 0,5 0-1210,-1 0 0,2 3 747,1 0 1,0 0-936,0-3 1,0 3 350,0 0 1,1-1 1287,2-5 0,2-2 0,5-5 0</inkml:trace>
  <inkml:trace contextRef="#ctx0" brushRef="#br0" timeOffset="174">21713 12058 8069,'-3'-10'222,"0"1"0,0 0 1518,3-1-1077,0 1 1,3 0-124,0-1 0,1 5 413,-1 2-283,2 2 1,3 3-162,-1 4 1,-3 1-224,-4 5 1,0 2-196,0 2 0,0 2 85,0 0 1,0 4-394,0 0 1,0-1 146,0-2 1,1 0-105,2-1 0,-1-2-135,4-1 1,-3-3-312,4 0 0,-1-3 218,3-2 1,1-3-69,3-4 1,-3 0 88,3 0 0,-2-8 104,1-1 1,-1-6 152,1-1 0,-2-5-98,0 0 1,-2-2-159,-2 1 1,2 3 54,-5-3 1,3 1-50,-3-1 0,0 6-276,-3-3-255,4 7 119,-3 3 786,3 4 0,-8 10 0,-1 0 0</inkml:trace>
  <inkml:trace contextRef="#ctx0" brushRef="#br0" timeOffset="175">21946 12262 8069,'0'6'1613,"0"-2"-332,0-4-588,0-9 1,1 0-203,2-6 1,1-3-105,2 2 1,6-4 39,-3-2 0,2-3-78,-1 4 1,0-5-524,2 1 0,-1-1-125,1 1 0,-2 2-312,0 5 1,2 3-86,1 3 0,-1 2-808,-3 0 0,2 5 684,1 2 1,-5 3 819,3 3 0,1 2 0,3 5 0</inkml:trace>
  <inkml:trace contextRef="#ctx0" brushRef="#br0" timeOffset="176">22355 12095 8069,'1'-6'212,"2"-1"1,0 4 367,3-3 0,-4 0 231,1-3 1,-2 2-280,-1 1 1,0 0 1058,0-3-1104,0-1 1,-4 2-65,-2 2 1,-6-1-154,0 3 0,-2 1-298,2 3 0,1 0-100,-5 0 0,4 5-163,-4 1 0,5 5-217,-2 2 0,3 3 274,1 0 1,0 1-572,3 2 1,2-1 313,4 1 0,0 0-170,0-1 1,4 0 228,2-3 0,4-1-114,2-5 0,2-4 93,1-2 1,3-2 160,-3-1 1,2-4 305,-2-2 0,3-7-105,-3-6 0,-1-3 785,-2-3 1,-2-5-418,-4 3 1,2-8 784,-2 1 0,1-2-441,0-1 1,0 3 123,-4 0 1,3 7-115,-3-1 0,0 7 28,-3 2 0,0 5-124,0 5 1,-1 2 77,-2 1 0,1 4-427,-4-1 1,3 3 61,-3 3 0,1 5-438,-2 5 0,0 3 204,4 0 1,-3 5-652,3 0 0,0 5 209,3-1 0,0 2-58,0 1 0,0-3-3,0-1 0,1 1-168,2 3 0,-1-4-8,4-2 1,0 1 225,4-2 0,0 1 51,2-3 0,0-5 154,3-2 1,1-5 104,2-4 1,0-2-72,-3-1 1,2 0 111,-5 0 0,2-4 319,-2-3 1,-1-4-153,1-1 0,-3-2 696,-2 2 1,1-2-380,-2-1 0,-1-3 561,1 3 1,-4 0-363,2 0 1,0 2-81,-1-2 1,0 0-157,-3 0 0,0 1 108,0 5-260,0 0 0,-1 0 26,-2 3 1,-2 2-216,-5 4 1,1 3 93,0 0 0,-1 8-256,1-2 0,3 5-238,0-1 0,-1 3 59,-2 0 0,3 2 48,0 0 0,4 1-97,-1-1 0,2 1 15,1 0 0,0-1 45,0 1 0,4-5-49,2-1 0,2-3 52,1-1 0,4-3 122,-1-3 1,5-3 86,-2-3 0,2-4 191,-2-5 1,3-4-21,-2-5 1,-2 1 201,2-2 1,-5 3 483,1 0 1,-1 0-380,-2 1 0,-4 3 940,-2 3-385,-2 6-306,-1-3 0,0 9-386,0 0 0,-3 5-424,0 4 0,0 1-236,3 3 1,0-2-534,0 5 1,0-2-688,0 2 1,3 0 332,0-3 0,1 2 284,-1-3 1,3 4 1021,3-4 0,0 5 0,1-3 0</inkml:trace>
  <inkml:trace contextRef="#ctx0" brushRef="#br0" timeOffset="177">23128 11685 8069,'0'-23'2470,"0"8"-1914,0-1 0,0 5 188,0 2 0,1 2-250,2 1 0,2 4 111,5-1 1,0 10-164,3 6 0,-2 7-229,4 5 1,1 6-45,3 3 0,-4 4-291,1 2 0,-2 2-117,2 5 0,-3-4 221,-4 1 0,-2-5-252,-1 2 0,-5-3 88,-1-1 1,-4-5 247,-6-4 0,-3-1-39,-3-5 1,-2-1 6,-4-2 0,2-5-222,-1-1 1,1 0-211,1 0 1,2 2-932,1-2 1,3-1 807,4-3 1,3 1 520,3-1 0,-2 5 0,0 0 0</inkml:trace>
  <inkml:trace contextRef="#ctx0" brushRef="#br1" timeOffset="178">9897 13287 9923,'-15'-10'-284,"-1"1"-299,9 0 350,-1-1 1,8 4 328,0 0-46,0 4 1,8-3 242,5 2 0,7 2-227,5-3 0,3 3 131,3 1 1,6-3-85,7 0 1,6-1-234,-22 2 0,0 1 1,4 0-1,1 0 223,4-2 1,1 0 0,3 1 0,2 1-374,3-2 0,1-1 0,2 2 0,0-1 299,-14 1 0,0 0 0,1 0 0,0-1 1,1 1-1,-1 0-33,2 0 0,-1 2 0,0-1 0,0-1 0,-1 1 0,1 0 20,14-1 0,0 0 0,1 2 0,0-1-51,0 0 1,1-1-1,0 2 1,0-1 29,-1 1 0,1 0 0,0 0 0,0-1 21,-3 0 0,-1-1 0,-1 2 0,0-1 93,-1 0 0,-1-1 0,-2 1 0,-1 1-219,-3 0 1,-2 0 0,-5-1-1,-1-1 187,-5 0 1,-1 1 0,18-2-91,-3 3 1,-8 0 22,-5 0 1,-6 0 203,-6 0-496,-7 0 774,-5 0-886,-12 4 1,-2-2 331,-9 4 1,-4 1 61,-1 6 0,-3 1 0,-1 5 0</inkml:trace>
  <inkml:trace contextRef="#ctx0" brushRef="#br0" timeOffset="179">11145 13650 8351,'-4'-14'0,"-2"-1"773,2 5-517,-5 2-275,8 12 1,-3 6-58,4 5 0,0 6-321,0 1 1075,0 3 1,1-4-371,2 4 1,-2-1-93,2 1 1,2-2-156,-2-1 0,4-1-390,-1 4 1,-1-4-35,2 4 1,-4-3-21,3 3 0,-4-4 383,1 4 0,2 4 0,0 4 0</inkml:trace>
  <inkml:trace contextRef="#ctx0" brushRef="#br0" timeOffset="180">10829 14534 8247,'0'-12'1638,"0"-1"0,4 2-1453,2 5 0,7-1-155,6 3 0,5 1 442,7 3 1,4 0-138,8 0 1,2 0-447,8 0 0,-26 0 0,2-1 244,0 0 1,0-1-1,5 0 1,0-1-73,0-1 1,0-1-1,-1 0 1,-1 0-52,1 1 0,-1-1 0,-2 2 0,-1 0-113,1 0 1,-1 0 0,-2 1 0,0 1 114,0-3 0,-1 1 1,17 1 254,-2-1 1,-11 2-1907,-9 1 1,-2 0-1,-3 0 1,-4 4 1638,-6 3 0,-2-3 0</inkml:trace>
  <inkml:trace contextRef="#ctx0" brushRef="#br0" timeOffset="181">10437 14851 8283,'-9'-7'-10,"0"-3"2970,4-1-1305,-4 2-1055,8-1 1,-2 5-1163,6 2 419,3 2 1,7 1 173,2 0 1,4 0 154,3 0 0,2 0-307,4 0 1,1 0-109,2 0 0,-2-3-166,2 0 0,-6-3 305,0 2 0,-4 1-206,1 3 1,-7 0 459,-2 0 0,-6 5-42,-1 5 0,-4 4 370,1 8 0,-5-1-203,-1 4 1,-4 0 104,1 6 1,-3-1-167,0 5 0,0-5-503,-1 1 0,2-2 73,2-1 0,-2-1-47,1 1 1,2-4-263,-1-2 1,3-6-489,-3 0 0,4-5-1624,-1 2 2623,2-3 0,5-1 0,1 1 0</inkml:trace>
  <inkml:trace contextRef="#ctx0" brushRef="#br0" timeOffset="182">10903 14879 8154,'0'-11'640,"0"-1"1,0 2-794,0-3 1,3 3-13,0 1 1,4 2 793,0 1 0,4 1-247,1-1 1,2 2 506,-2 4 1,2 0-433,1 0 1,0 0-239,-3 0 0,-1 4-53,1 2 1,1 5-191,0 2 1,-4-1 35,-3-3 0,-4 4-174,1-1 1,2 1 37,-2-4 0,0 0-31,-3 1 1,-3-1-15,0 0 0,-5 1-128,2-1 1,1-1-157,-1-2 0,1 3-274,-2-3-94,-1 2 377,7 1 275,-3 1 113,4-1-94,0 0 1,1-2 634,2-1 0,-1-3-243,4 3 1,-3 0 293,4 4 1,-5-1-216,1 0 1,1 4-161,-1-1 0,0 4-80,-3-4 1,0 4-151,0-4 1,-4 3 11,-2-2 0,-3 2 107,-4-2 1,3-2-126,-3-5 1,2 5-234,-1-5 0,4 3-1262,-1-6 1056,2 5 514,2-3 0,-4 4 0,4 0 0</inkml:trace>
  <inkml:trace contextRef="#ctx0" brushRef="#br0" timeOffset="183">11378 15093 8056,'4'-9'329,"-3"-1"0,7 5-319,-1 2-158,1 2 1,0 8 207,-2 3 0,2 2 421,-5 0 1,0 0-297,-3 3 0,0 1-31,0 2 1,0-2-266,0-1 0,0-3 59,0 0 0,-3-1-196,0-2 0,-5-1 194,2-2 0,1-2-106,-1-4 1,4-1 54,-1-2 0,-2-3 60,2-6 1,0-3 11,3-3 0,4-2 198,3-2 1,1 3 444,1-3 1,0 2-248,1 2 0,0-1 234,2 0 0,0 5-111,3 1 0,0 3 35,0 1 1,2 4-282,-5 2 0,4 1-135,-4 2 1,4 5 33,-4 1 1,-2 6-140,-4 4 1,-1 1-56,1 2 1,-2 0 72,-4-1 0,0 1-462,0-1 1,0 1 195,0 0 0,-1-4-1132,-2 1 914,-2-5 1,0-1-445,2-3 395,-3-5 501,5 2 0,-3-8-179,4-2 1,3-6 179,1 0 1,3-4 273,-1 4 0,1-4-167,-1 4 1,3-4 544,-3 4 0,2 0-128,1 2 1,1 1 86,-1 0 0,0 0-295,1 3 1,-1-1 24,0 4-237,1 0 1,-1 7-257,0 2 1,-4 5-221,-1 2 1,0 3 245,-1 0 1,3 1-1109,-3 2 1,4 0 510,0-1 0,-2-3-402,1-3 0,0 1 650,3-4 0,1 1 488,-1-7 0,0-1 0,1-5 0,-1-3 0,0-6 0,0 0-140,-3-3 0,1-1 140,-4-2 0,1 0 1133,-1 3 1,-2 1-52,3 5 0,-3 0 1528,-1-1-1426,0 1-67,0 4-806,0 1-425,4 12 1,-3-1-876,2 9 0,-2-1 667,-1 4 0,1-1-603,2 1 1,-2 0 924,2-1 0,-2 1 0,-1-1 0</inkml:trace>
  <inkml:trace contextRef="#ctx0" brushRef="#br0" timeOffset="184">11890 15074 8056,'-5'-21'0,"2"-1"0,2 1-152,1 6 1,1 1-202,2 5 1,2 0 352,4-1 0,1 1 0,-1 0 0</inkml:trace>
  <inkml:trace contextRef="#ctx0" brushRef="#br0" timeOffset="185">12123 14851 8056,'5'-24'0,"0"2"2558,-2 7-1847,2 1 1,4 10-612,-3 4 0,1 8 234,-4 8 0,0 2 333,-3 0 0,0 2-225,0 2 1,0 1-117,0 5 1,0 3-360,0 0 0,0 0 106,0-3 0,-1 0-607,-2 0 0,1 3 364,-4 0 1,3-1-1179,-3-5 0,3 1 188,0-4 0,-1-1-91,1-2 1,0-8 1250,3-1 0,4-7 0,1 1 0</inkml:trace>
  <inkml:trace contextRef="#ctx0" brushRef="#br0" timeOffset="186">12328 14879 8056,'5'-15'0,"-1"-1"1063,-4 3 1,0 4 201,0 3-263,0 4-603,0 10 0,-3 3 87,0 11 0,0 2-233,3 1 0,0 2-199,0 1 0,0 3-184,0 0 0,0 0-424,0-3 0,0 0-864,0-1 0,0 1 655,0 0 0,0 1 763,0 2 0,4-6 0,1 2 0</inkml:trace>
  <inkml:trace contextRef="#ctx0" brushRef="#br0" timeOffset="187">12588 15139 8001,'-9'-18'0,"4"0"3186,2 3-2886,2 5 0,1 7-1159,0 6 0,0 3 475,0 3 0,3 0 347,0 1 0,0 0-633,-3 2 1,0-1 669,0 1 0,0 3 0,0-1 0</inkml:trace>
  <inkml:trace contextRef="#ctx0" brushRef="#br0" timeOffset="188">12672 15158 8001,'-1'-9'768,"-2"-1"0,1 5-577,-4 2-116,4 2 0,-3 2 136,5 2 0,0 3-227,0 7 0,0-3-145,0 3 0,0 0-27,0 0 0,0 2-776,0-3-136,0 1 423,0-4 579,5 0-61,-4-3 1,3-6 711,-4-7 0,3-2-147,0-3 0,0 0 92,-3-3 0,0 3 301,0 0 0,1-1-274,2 0 0,1 1-352,3 2 0,1 1 82,-2 0 0,5 1-596,2 1 1,0 0 269,0 4 0,-2 0-539,5 3 1,-5 0 284,1 0 0,-1 0-20,-2 0 990,-4 0 1437,3 0-972,-6 0 1,3 1-428,-2 2 1,-1-1-1472,4 4 0,0 2 289,4 4 499,3-2 0,6 8 0,4-4 0</inkml:trace>
  <inkml:trace contextRef="#ctx0" brushRef="#br0" timeOffset="189">20372 12942 8400,'-14'-22'417,"1"1"0,7 0-297,3 5-120,2 3 0,1 8 0,2 1 0,4 4 691,5 0-391,11 0 0,8 0 373,11 0-791,5 0 0,-11 0 1,3 0 235,1 0 0,2 0 1,9 0-1,3 1-389,-16 0 0,1 0 0,2 0 0,3 0 0,1 1 0,1 0 271,3 1 0,0 0 0,2 0 1,-10 0-1,0-1 0,0 1 1,1 0 29,1 0 1,0 0-1,0 0 1,0 0-1,0 1 1,0-1-1,0 1 1,-1 1-344,-1-1 1,0 2 0,-1 0 0,1-1 0,-1 1 0,0 0 0,1 0 0,-1 0 292,13 3 1,0 1 0,-1-1 0,-1 0 0,0 0 0,-1 0-93,-3-1 1,0 1 0,-1-1 0,-3-1 0,0 1 0,-1-2-128,-4 0 1,-1-1 0,-1 0 0,18 2 0,-1-2 171,-17-2 1,1-1 0,-2 0 0,15 0 0,-2 0 65,-2-2 1,0 0 0,-5 0-1,0 0 97,-2 0 0,-1 0 0,-3 0 1,0 0 44,-4 0 0,-1 0 0,20 0-135,-15 0 0,-7 0-236,-12 0-509,-5-4 739,-16-2 0,-3 6 0</inkml:trace>
  <inkml:trace contextRef="#ctx0" brushRef="#br0" timeOffset="190">16033 13203 8463,'-11'-20'-192,"2"0"-611,0 2 679,5 1 397,0 8-192,4 4-81,0 1 0,5 4 45,5 0 0,4-1 170,8-2 1,3-2-103,6-1 1,7-2-56,8 2 0,-20 2 0,1 0-320,4 1 0,0 0 0,4-1 0,1 1 283,3 1 0,2 1 1,3-2-1,0 0-371,2 1 1,1 1-1,3-1 1,0 1 355,-14 0 1,0 1 0,0 1 0,0-1 0,0 0 0,1 0-291,1 0 0,0 0 1,1 0-1,0 0 1,0 0-1,1 0 298,0 0 1,0 0 0,1 0 0,2 0 0,1 0 0,0 0-22,3 0 1,1 0-1,0 0 1,-1 0-1,0 0 1,1 0-275,1 0 1,1 0-1,0 0 1,0 0 0,0 0-1,0 0 266,0 0 1,1 0 0,0 0 0,0 0 0,0 0 0,0 0 6,0 0 0,0 0 0,-1 0 0,-4 0 1,0 0-1,-1 0-100,0 0 1,0 0 0,-1 0 0,-2 0 0,-1 0 0,0 0 104,-1 0 1,-1 0-1,0 0 1,0-1 0,-1 1-1,1-1-13,-1 1 1,-1-2-1,0 1 1,13 1-1,-1-2 13,-2-1 0,-1 0 0,-5 2 0,0 0 161,-4-1 0,0 1 0,-2 0 0,0 0-161,-4-1 1,0 1-1,19-1 879,-9-5 1,-8 4-654,-8-3 1,-7 1 772,-5-1 1,-7 1-436,-3 1 304,-2 3 1,-2-3-829,-2 4 1,-11-1-433,-7-2 0,-11 2 205,-9-2 0,-10 2 3,18 1 1,0 0-1,0-1 1,0-1 152,-2 0 1,-1 1-1,0-1 1,0 1-25,-1 1 0,0 0 0,-2 0 0,-1 0 14,0 0 0,0 0 1,0 0-1,1 0 2,0 0 0,0 0 0,0 0 0,-1 0 7,-1 0 0,1 0 1,-2 0-1,-1 0-5,-2 0 0,0 0 1,0 0-1,0 1-415,-3 0 0,0 1 1,-1 0-1,0 2 426,-1 2 1,0 0-1,-2 0 1,0 0-17,17-1 0,0 0 0,-1 0 1,1-1-1,0 0 0,0 0 33,-17 2 0,1 0 0,0 1 1,0-1-8,0-2 0,0 1 0,15-1 0,1-1 0,0 0 25,-18-1 1,1-1 0,0 1 0,1-1 97,1 0 1,1-2-1,1 1 1,1-1-20,-2 0 1,1-1 0,1 1-1,-1 0-144,3-2 1,0 0 0,3 2-1,1-1 169,5-1 0,1 0 0,1 1 0,1 2-161,-1-2 1,0 1 0,1 0-1,0 1-18,2-1 0,0 2 0,1-1 1,1 0 90,-23 0 0,1 0 227,4 0 0,3 0-279,3 0 1,5 0-33,8 0 1,5 0 768,1 0 1,3 0-675,4 0 1236,5 0-1242,6 0 221,25 0 1,3 0-206,22 0 0,-19-1 1,0 0 20,5 0 1,1-1 0,7 0-1,1 0-407,3-1 1,2 0 0,3-1-1,0 0 364,1 0 1,0 2 0,-15 0 0,2 1-1,-1-1-278,1 1 1,0 0 0,1 0-1,3 0 1,1-1 0,0 1 268,0 0 0,0 0 1,1 0-1,3 0 0,1-1 1,0 1-320,0 0 1,1 0-1,0 0 1,2 0-1,2 1 1,-1 0 322,0-1 1,1 0 0,0 0 0,-12 0 0,0 1-1,1 0 1,-2 0-50,13 0 1,-2 0 0,0 0 0,-1 0 0,0 0 0,-2 0-177,-3 0 1,0 0 0,-1 0 0,-1-1 0,-1 0-1,1 0 161,-3 0 0,1 0 0,-1-1 1,0 0-1,-1 0 0,1 0 46,14 1 0,-1-1 1,0-1-1,-1-1-12,-7 1 0,-2 0 0,0-1 1,-1 0 210,-2 1 0,0 0 0,-4-1 1,-1 0-182,-2 1 0,-2 0 1,22-5 1005,-12 2 0,-11 1-894,-7 2 1795,-6 2-1888,-11-3 0,-2 4 780,-6 0 0,-7-1-1246,-5-2 1,-11 2-58,-5-2 0,-13 6 488,-5 3 0,20-2 0,0 0 0,-2 1 0,1-1 0</inkml:trace>
  <inkml:trace contextRef="#ctx0" brushRef="#br0" timeOffset="191">5708 13864 8143,'-44'-5'149,"1"-5"0,7-3 107,2-6 0,7 1-84,3-1 1,7 5 68,2 1 0,6 7-31,3 3-145,4-2-238,-2 4 1,8-3 136,2 4 0,8 0-68,4 0 1,6 0-102,7 0 1,7 0 97,9 0 1,-21 0-1,2 0-222,4 0 0,1 0 1,-1-2-1,0 0 295,5 1 1,1-1-1,1-1 1,2-1-323,2 1 0,1 0 0,6-3 0,2-1 368,-16 2 0,2 0 1,-1 0-1,1 0 1,-1 0-1,1 0-229,2 0 0,1 0 0,-1 0 0,-1 1 0,-1 0 0,1-1 261,0 0 0,1 0 0,-1 0 0,-1 1 0,1 0 0,0 1-8,1-2 1,1 1 0,-1 0 0,-3 1-1,0 0 1,-1 0-6,2 1 0,-1 0 0,0 0 0,0-1 0,-1 1 1,1-1-163,-1 2 1,0 0 0,0 0 0,0 0 0,0 0 0,0 0 111,0 1 0,1 0 1,-1 0-1,14 0 0,0 0 30,0 0 0,-1 0 0,-1 0 0,-2 0-57,0 0 0,-1 0 0,-1 0 1,-1 0 14,0 0 1,-2 0-1,-4 0 1,-1 0 43,-2 0 1,0 0 0,-4 0 0,-1 0-26,-1 0 1,0 0 0,25-1 355,-4-2 0,-8 2-340,-1-2 1,-8 2 810,-1 1 1,-6 0-785,-3 0 0,-7 0 1474,-3 0-1509,-1 0 454,-6 0 0,-2 0-74,-6 0-112,-2 0 1,-9 0-226,-1 0 0,-8 0-133,-5 0 1,-5 0 140,-7 0 0,-7 0-458,-6 0 0,26 0 1,-1 0 375,-2 0 1,1 0-1,-2 1 1,-1 1-70,-1-1 1,-2 1-1,-1 1 1,-1 0 2,-2-1 1,0-1-1,-1 3 1,1-1-398,-2-2 0,1 1 1,-5 1-1,0 0 479,-6-1 1,-1-1-1,16 0 1,-2 1 0,1-1 11,-2 0 1,1 0 0,0 0 0,0 0-1,0-1 1,1 0 54,-14 2 1,0-1-1,0 0 1,0-1-55,1 1 1,1-2 0,-1 1 0,2 0 44,2 0 1,2 0-1,-1 0 1,1 0-284,5 0 0,0 0 1,-1 0-1,-1 0 313,3 0 1,-1 0-1,-3 0 1,1 0-204,2 0 1,0 0-1,1 0 1,1 0 175,4 1 1,1-2 0,1 1 0,1-1 70,0 0 1,1-1-1,1 2 1,2-1-35,-21-2 1,4-1 50,12 1 1,5 0 567,7 3 1,6-1-549,7-2 489,2 2 0,9-3-966,4 4 0,7 3 149,8 0 0,8 3 16,11-3 1,7 1 181,-20-2 0,2-1 1,1 0-1,1-1 24,4 2 1,2-1 0,0 0-1,0-1-311,3 1 0,1-2 0,1 1 1,0 0 242,3 1 0,0-2 0,5 0 0,0-1 28,-16 1 1,0 0 0,1 0 0,2-1 0,1 0 0,1 0-291,0 1 1,0 0-1,1 0 1,0-1 0,1-1-1,0 1 286,3 0 1,0-1-1,-1 1 1,-4 1-1,0-1 1,-1 0-11,1 0 1,-1 0-1,0 0 1,-3 1 0,-1 1-1,-1-1-16,16 0 0,-2-1 1,-2 0-1,-1 0-150,-3 0 1,-2 1-1,-3-2 1,-2-1 231,-2 3 1,-2-1 0,-3 1 0,-2-1 345,22 2 0,-4 0-315,-2 0 0,-7 0 100,-6 0 1,-6 0 484,-3 0 0,-6 0-671,0 0 0,-8 0 1944,1 0-2208,-6 0 583,2 0 1,-5 4-1002,0 3 1,-9 2 680,-3 3 0,-5 3 0,-1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2T17:06:16.199"/>
    </inkml:context>
    <inkml:brush xml:id="br0">
      <inkml:brushProperty name="width" value="0.09071" units="cm"/>
      <inkml:brushProperty name="height" value="0.09071" units="cm"/>
      <inkml:brushProperty name="color" value="#3165BB"/>
    </inkml:brush>
    <inkml:brush xml:id="br1">
      <inkml:brushProperty name="width" value="0.12095" units="cm"/>
      <inkml:brushProperty name="height" value="0.12095" units="cm"/>
      <inkml:brushProperty name="color" value="#3165BB"/>
    </inkml:brush>
  </inkml:definitions>
  <inkml:trace contextRef="#ctx0" brushRef="#br0">11713 11182 8148,'-19'-14'0,"5"-4"271,2 3-271,5 1-42,3 5 38,8 5 0,6 5 5,5 2 1,7 2 1,3 4 1,2 2-141,1 1 0,4-1 118,2 1 0,10 1-347,6 0 1,-23-5-1,2-1 351,1 0 1,2-1 0,2 2 0,2-1-315,4 0 0,1-1 0,5 0 0,1 0 299,1-1 0,0-1 1,-13 0-1,1-1 0,0 0-275,-1 0 1,0 0-1,0 0 1,3-1-1,0 0 1,0 0 292,1 0 1,0 1 0,1-2 0,2 1 0,0-2 0,0 2 4,1 0 0,-1 0 0,0 0 0,2-1 0,-1-1 0,0 1 24,-1 0 0,1 0 1,-1 0-1,1 0 1,0 1-1,0-1-279,3 0 1,1 0 0,0 0-1,0 1 1,1-1 0,0 0 302,0 1 0,1-1 0,0-1 0,1 1 0,0-1 0,0 0-226,-3 1 0,1 0 0,-1 1 0,3-1 0,1 0 0,-1 1 244,2-1 0,0 0 0,0 0 0,-12 0 0,1 0 0,-1 0 0,1 0-34,-1 0 0,1 0 0,-1-1 1,0 1-1,2-1 0,-1 1 1,0-1-1,0 0-11,12 1 0,-1 0 0,1 0 0,-12 0 0,1-1 0,-1 0 0,1 0-8,0 0 1,1 0 0,0 0-1,-1 0 1,2 1 0,0 0-1,0-1 1,0 1-5,-1 0 1,0 0 0,-1 0 0,1-1 0,0 1 0,1 0 0,-1 0 0,0 0-35,-2-1 1,0 0 0,0 0 0,0 0 0,2 0 0,-1 0 0,1 0 0,0 0 25,0 0 0,1 0 1,-1 0-1,1 0 1,0-1-1,0 0 1,1 0-1,-1 0-10,-1 1 1,1-1 0,-1 0 0,1 0 0,-1 0 0,1-1 0,-1 0 0,0 0 12,-1 1 0,-1-1 1,0 1-1,0-1 0,0-1 1,1 1-1,0-1 0,-1 0-4,1 0 1,0 0 0,0 0 0,0-1 0,0 0 0,0 0-1,0 0 1,0 0 1,-2 0 1,0 0 0,1 0 0,-1 0 0,0 0 0,0 1 0,0-1-1,-1 1 2,10-2 0,0-1 0,-1 1 0,0 0 1,1-1-1,-1 0 10,1 0 1,0-2-1,-1 1 1,-3 0-1,-1 1 1,0-1-83,0 0 1,0 0-1,-1-1 1,-2 1 0,0-1-1,0 0 81,-2 0 0,1-1 0,-1 1 0,-2-1 1,1 0-1,-2-1 25,0 0 0,-1 0 0,0-1 1,13-5-1,-2-1 42,-2-2 0,-1 0 0,-3 1 0,-1-1 100,-5 1 0,0-1 0,-2 0 0,-1 0-68,-4-1 0,-1-1 1,-5 4-1,-1-1 859,11-19 0,-7 2-646,-9-3 1,-5 1-157,-7 0 1,-7 0-47,-6 0 0,-7 2-131,-8 1 0,-10 0 84,15 15 1,0 1 0,-3 0 0,0 2 34,-1-2 1,-2 2 0,-1 0-1,-3 2-178,-1-2 0,-3 1 0,-3-2 0,-1 1-101,-5 1 1,-1-1 0,-1 1 0,0-1 62,-4 2 1,-1 0 0,14 6 0,0 0-1,-1 0-122,-2-1 1,0 1-1,-1 0 1,-2 1 0,0 0-1,-1 0 197,-3 0 1,-1-1 0,0 1-1,0 2 1,-1 0 0,-1 0-206,10 1 0,0 1 1,-1 0-1,0 0 0,0 1 1,0-1-1,-1 1 1,1-1 240,-3 1 1,1-1 0,-1 1 0,0 0 0,-1 0 0,-1 0 0,0 1-1,0 0-25,-2-1 1,-1 0 0,1 1 0,0-1 0,0 2 0,2-1 0,-1 1 0,-1-1-87,0 1 0,0-1 1,-1 0-1,1 0 0,0 0 1,1 0-1,0 0 0,-1 0 111,0 0 0,-1 0 0,1 1 0,0-1 0,-1 0 1,1 0-1,0 0 0,-1 1 39,-1 0 1,0 0 0,0 0-1,1 0 1,1-1 0,1 0-1,0 1 1,0-1-67,-1 0 0,0 0 0,1 0 1,-1 1-1,1-1 0,0 0 1,0-1-1,0 2 87,0-1 1,1 0-1,-1 0 1,0 0-1,-1 1 1,1 0-1,-1 0 1,0-1-33,-1 1 0,-1-1 1,1 0-1,0 0 1,3 1-1,0 0 0,0-1 1,-1 1-40,1 0 1,-1 0-1,0 0 1,0 0-1,1 0 1,0 0-1,-1 0 1,1 0 16,-1 0 0,1 0 0,-1 0 0,0 0 0,0 0 0,1 0 0,-1 0 0,0 0 11,-1 0 1,1 0 0,-1 0-1,1 0 1,1 1 0,1 0-1,0 0 1,0 0-20,-1 1 0,0-1 0,0 1 0,0 0 1,1-1-1,0 0 0,0 1 0,0 0 28,0 0 1,0 0 0,-1 1-1,1-1 1,-1 0 0,0 0 0,-1 0-1,1 0-30,-1 2 1,0 0 0,0 0 0,1 0 0,1-1 0,0 0 0,0 0 0,0 0 23,1 1 1,0 0 0,1 0 0,-1 0-1,1 0 1,0-1 0,0 1 0,1 0 1,0 1 0,1-1 0,0 1 1,-1 0-1,1 0 0,-1 1 0,0-1 1,1 1-22,-12 1 0,0 0 1,1 0-1,-1 2 1,0 0-1,2 0 32,2 0 1,0 1 0,1-1 0,-1 1-1,1-1 1,0 1-9,1 1 0,1 0 0,0 1 0,0 0 0,1 1 1,1 0 57,2 0 1,1 0 0,0 1 0,2 0 0,-1 1 0,2-1-46,3 0 0,1-1 1,1 1-1,-15 9 0,2 2 184,2 0 0,2 0 0,2 3 1,2 1-122,3 0 1,2 1 0,3 1-1,1 1-107,7-1 0,2 0 1,2-1-1,3 1 217,4 0 0,1 0 0,3 1 0,2 0-304,1 1 0,3-1 1,5 2-1,2 0-163,3-3 1,2 0-1,6-1 1,5 0 155,3 0 0,3-1 1,8-2-1,4-1-83,-10-9 0,1 0 0,1-2 184,5-1 0,2-1 0,-1 0 0,0 0 0,1 1 0,0-1 0,3-2 0</inkml:trace>
  <inkml:trace contextRef="#ctx0" brushRef="#br0" timeOffset="1">21043 10000 8019,'0'-24'0,"0"2"0,-4 6 277,1 0 0,-4 5 428,1-2 0,-6 7-55,0 3-649,-9 2 70,2 9 1,-10 3-112,-2 7 54,-2 5 1,-2 1-365,1 4 1,3 1 392,-3 2 0,5 1-109,1 2 1,4 1 42,6-4 1,4 0-452,5-3 0,4-1 242,5-2 1,5-5-113,4-5 0,5-7 86,4 2 1,1-7 128,0 0 1,2-6 183,1-3 0,3-7 122,-3-2 0,4-7-77,-2-3 0,4-6-92,3-3 0,-2-4-138,-13 16 1,-1 0-1,2-1 1,-2-1 154,1-4 1,-1 0 0,1-4-1,0 0-282,-2-2 0,-1-1 1,0-2-1,-2-1 311,0-1 0,0 0 0,0 0 0,0 1 77,-2 3 1,0 1 0,0 3 0,-1 2 329,1-11 1,-4 9-138,-2 12 1,-3 6 198,-3 7 1,-3 3-120,-6 6 0,0 2 196,-3 4 0,2 5-368,-2 1 0,-1 7-239,-2 3 0,-1 6-4,1 3 1,-1 5 291,0 2 1,4 4-775,-1 2 0,4 0 341,4-21 1,0 1 0,-2 25-189,5-26 0,1 0 1,-5 25 8,6-4 0,1-2-298,5-1 1,2-7 118,5-6 0,3-7-54,3-6 1,5 0 261,4-6 1,2-3 301,1-6 0,4-2 0,-2-1 0,4 0 0,2 0 0,0 0 0</inkml:trace>
  <inkml:trace contextRef="#ctx0" brushRef="#br0" timeOffset="2">21573 10018 8019,'0'-10'676,"0"-2"0,0 1-189,0-1 1,0 2-300,0 0 0,-1 1 54,-2 0 1,-1 2 196,-2 1 1,-3 1-146,3-1 0,-3 1 54,-3 2 0,1 2-165,-1-3 0,-2 4-136,2 4 1,-5 2-116,2 6 0,0 3 93,0 3 1,2 1-469,-2 0 1,4 2 261,-2 1 1,0 4-359,0-1 1,2 1 144,5-2 0,-2 2-24,5-4 1,1-1 237,5-6 0,4-2 5,5-7 0,4-2 44,5-4 1,3-8-36,4-5 1,0-4 191,0-5 1,0 2-52,0-1 0,-1-1 413,-3 3 1,-5 0-23,-7 6 0,-1 2 670,-2 5-698,-4 1 0,-4 6-1,-4 3 1,-7 1-213,1 4 1,-2 3 60,5 1 1,-1 2-761,4-2 0,0-1 338,3-2 1,1-1-850,2 0 1,2-1 239,4-1 0,5 0 151,1-4 1,6 0 693,1-3 0,8-4 0,-1-1 0</inkml:trace>
  <inkml:trace contextRef="#ctx0" brushRef="#br0" timeOffset="3">22188 9488 8019,'4'-30'333,"0"1"0,-1 2 1,0 1-1,4-18 482,-3 13 525,-1 4-755,-3 12 1,-4 6-168,-3 6 1,-2 7 17,-3 5 0,-4 7-181,-6 9 0,2 5-69,-5 10 0,3 2-476,-3 5 1,15-22 0,0 1 118,-1 0 1,0 0 0,1 4 0,0 0-451,1 3 1,0-1 0,0-1-1,0 1 318,1 0 1,1 1 0,-2-2 0,1 0-240,2 0 1,0 0-1,-2-1 1,0 1 104,2-1 0,0-1 0,-6 18-158,6-3 0,-1-10 595,4-9 0,-1-3 0,0-7 0,1 1 0,-6-7 0,-2-2 0</inkml:trace>
  <inkml:trace contextRef="#ctx0" brushRef="#br0" timeOffset="4">21750 10018 8019,'-1'-18'0,"-2"-1"0,2 1 222,-2-1 0,6 3 360,3 1 0,3 7-209,4-2 0,2 4-99,7 0 0,3-2-93,6 1 1,2 2 46,4-1 1,2 3-358,1-3 1,3 1 252,7-2 1,-6 0-208,-1 4 0,-4-3-4,-1 3 0,-2-5-18,-2 2 0,-6 1 65,-6-1 1,-4 0-138,-2-4 528,-3 1 1,-8 3 95,-2 0 205,-2 4 1,-5-6-219,-2 5 1,-2 0 117,-1 3 1,-1 0-328,1 0 0,-5 0-246,-1 0 1,-3 1 25,0 2 0,-1 3 194,0 7 0,1 0-353,-1 3 1,1 1 78,-1-1 0,0 2-304,1 0 0,-1 1 157,1-1 0,4 4-442,5 0 0,0 0 198,6-4 0,1 0 18,5-3 1,7-1 206,5-5 0,7-4 109,3-2 1,2-6 179,1-3 1,0-3-113,-1-4 1,0 2 240,-2-5 1,-2 2-93,-4-2 1,-5 3 1213,-2 4-93,-1-1-482,-6 1 1,-2 5-331,-6 4 1,-2 5 44,-4 8 1,-1 0-374,1 2 1,3 3 40,-1-2 0,5 1-1130,-1 2 1,3 3 544,3-1 1,3-2-1094,3-4 1,3 1 322,1 3 1,4-2 1247,2-1 0,4 1 0,5-2 0</inkml:trace>
  <inkml:trace contextRef="#ctx0" brushRef="#br0" timeOffset="5">7691 6536 8294,'-9'-5'0,"3"-4"-58,2 4 1,13-3 0,9 11 35,11 4 0,13 5 24,-15-4 1,2 0-1,6 2 1,1 0-739,5 1 1,1 0 0,8 2 0,2-1 728,-14-5 1,2 1 0,0-1 0,3 0 0,2 0 0,0 0-274,3 0 1,1-1 0,0 0-1,-10-2 1,1 1 0,-1-1-1,1 0 257,1 1 0,0-1 0,0 0 0,1-1 0,0 0 1,1-1-1,-1 1 0,1-2-279,-2 1 1,1-2 0,0 1 0,0-1 0,1 1 0,0-1 0,0 0 0,1 0 284,1 1 1,-1-1 0,2 0 0,-1-1 0,1 1 0,1 0 0,-1-1 0,1 0-6,0 0 1,-1 0 0,1-1-1,-1 0 1,2 1 0,0-1-1,-1 0 1,1 0-12,-3-1 0,0-1 0,0-1 1,0 1-1,1 1 0,1-1 0,-1 0 1,1 0 32,-1 0 0,1-1 0,-1 0 0,1 0 0,0 0 0,1 0 0,-1-1 0,0 1 0,-1-1 0,-1 1 0,0 0 0,-1-1 0,0 0 0,0-1 0,0 0 0,-1 1 0,-1 0 0,-1 0 0,0-1 0,0 1 0,-1 0 0,0-1 0,0 0 0,0 0 6,1 0 0,-1 0 0,0 0 1,1 0-1,10-2 0,0 0 0,0-1 103,-2 1 1,0 0 0,-1-1 0,-3 0 0,0 0 0,-1-1 29,-3 1 1,-1 0-1,0-1 1,-1 0 0,0-1-1,-1 0-6,-1 1 1,-1 0-1,0-1 1,11-5-1,-1-1 118,-5 1 1,-2 0 0,-6-1 0,-2 0-151,-3 1 0,-3-1 0,-4 1 0,-2-2 843,12-18 1,-15 4-883,-10 2 0,-6 2-75,-6 1 1,-9-4-179,-13-2 0,-11-3 36,16 18 1,-3 1 0,-4 1 0,-1 0 144,-5-1 1,-3 2 0,-4 0 0,-3 2-93,13 3 1,-1 1 0,-1 0 0,-1 1 0,0 0-1,-1 1-20,-2-1 0,-2 1 0,0 0 1,-1 1-1,-1 0 0,0 1 48,-3-2 1,-1 1-1,0 0 1,-2 0 0,0 0-1,-1 1 10,10 1 1,0 0 0,-1 1 0,1 0 0,0 0 0,1 0 0,0 0 0,-1 1-94,-3 0 0,1 0 1,-1-1-1,0 2 0,-1-1 1,0 0-1,0 1 1,0-1 149,-1 1 1,-1-1 0,0 1 0,0 0 0,-1 0 0,-1 0 0,0 0 0,0 0 92,-3 0 0,1 0 1,-1 1-1,1-1 0,0 1 1,1 0-1,0 0 0,-1 0-174,0 1 0,-1 0 0,1 0 0,-1 0 0,2 1 0,-1-1 0,0 1 0,1-1 202,-1 2 0,1-1 1,-1 1-1,0 0 1,0-1-1,0 1 1,0 0-1,0 1-107,-2 1 0,1 1 1,-1 0-1,2 0 1,1-1-1,1 0 1,0 0-1,0 1 88,1 1 1,1 0 0,-1 0 0,1 1-1,1 0 1,0 0 0,0 0 0,0 1-39,1 0 0,-1 0 1,1 1-1,0 0 1,1 0-1,1 0 1,0 1-1,-1-1 3,1 1 1,0 0 0,0 0 0,1 1 0,-9 2 0,0 2 0,2 0 11,1 1 0,0 1 0,1 0 0,4-1 0,1 2 0,0-1 86,3 2 0,1-1 0,0 1 0,4 0 1,0-1-1,1 1-220,-13 9 1,3 0-1,7-1 1,3 2 112,4-2 1,3 2 0,4-2 0,3 2-359,3-2 1,2 2 0,4-1 0,2 0 378,3 2 1,2-1 0,5 0 0,2-1-560,3 2 0,3-1 1,7 2-1,6-2-47,5 2 1,4-3 533,4 0 0,2-1 0,-9-7 0,2 0 0,-1-1 0,2 0 0,0 0 0,0 0 0</inkml:trace>
  <inkml:trace contextRef="#ctx0" brushRef="#br0" timeOffset="6">13361 5577 8423,'0'-43'232,"0"-1"1,0 14 1553,0 5-1138,0 9 0,1 11-421,2 2 1,-2 6 41,2 3 0,-5 7-385,-1 6 0,-8 8 99,-2 7 1,-3 7 344,-3 6 1,1 2-523,8-22 1,1 1-1,0 1 1,0-1 13,2 3 1,-1 0-1,-1 0 1,1-2-108,2 0 0,0-2 1,0 1-1,-1-1 132,2 0 1,1-1 0,1 0 0,0 1-199,-3 19 0,4-3 140,-1-12 0,2-5-231,1-11-59,0-6 638,0-4 0,3-10 515,0-1 0,1-3 8,-1-4 0,3-5-499,7-7 1,1-3-62,5-3 1,-1 1-149,1-4 1,1 4 154,1-1 0,-1 5-111,2 1 1,0 5 219,0 2 0,0 4-116,-3 8 0,-2 2 79,-1 4 1,-3 8-89,-4 5 1,-3 3-153,-3 3 0,1 0 167,-1-1 1,0 4-492,-3 0 1,-1 0 202,-2 0 1,1-2-197,-4 2 1,3-3 122,-4 0 1,5-1-613,-1 1 0,-1-1-204,1-3 1,-3 3 1072,3-3 0,-1-1 0,4-1 0,0-4 0</inkml:trace>
  <inkml:trace contextRef="#ctx0" brushRef="#br0" timeOffset="7">13715 6015 8423,'0'-10'2092,"0"1"-1860,0 0 0,-1 4-138,-2 2 333,2 2-444,-3 1 0,3 4-295,-3 2 1,3 3-53,-2 4 1,2-3 166,1 2 0,3 2-205,0-2 1,5 1 108,-2-4 1,3-1 407,4-2 1,-3-1-242,2-5 1,2 0 418,-2 0 0,4-1-77,-4-3 1,4-4 100,-4-4 0,4-4-98,-4 4 1,0-4-90,-2 4 0,-1 3-166,0 2 0,-2 5 154,-1-1 1,-3 2-157,3 1 1,-4 8 85,1 5 0,-2 9 79,-1 6 1,0 4-174,0 5 0,-3 0 8,0 0 1,-3 2-172,3 1 1,-3-2 27,3 3 0,-4-6 45,4-1 0,-5-4 66,-1 1 1,-1-6-225,-2-4 1,2-2 70,0-3 1,1-3-458,0-4 0,2-2-8,1-1 688,4-4 0,-2 2 0</inkml:trace>
  <inkml:trace contextRef="#ctx0" brushRef="#br0" timeOffset="8">14255 6145 10033,'-5'4'-1264,"1"4"772,4 7 0,0 3 786,0 10 0,-4-2-191,1 9 1,-4-1 260,1 3 0,1-4-133,-1-2 0,2-6-346,-2-3 1,3-4-28,-3-2-327,4-3 503,-2-8 1,4-6-49,0-8 0,0-4-36,0-6 0,4-4-43,2-2 1,-1-6 187,1-3 0,1-2-81,2-1 0,0-4-63,1 1 1,2-7 282,0 0 1,4-1-125,-4 5 0,5 5 361,-2 4 0,-1 11-165,-2 1 1,-1 13 36,-2 3 0,0 3-158,1 3 1,-1 5-36,0 1 0,-3 6 13,1 4 0,-5 2-106,1 4 0,1-1-29,-1 4 1,0-2-95,-3 2 0,-4 2-225,-2-2 1,1 1 124,-2-1 0,0-3-267,-5-3 0,0 0 161,-3-1 1,3-3-533,0-3 0,2-3 154,0-2 0,1-3-482,0-4 1132,4 0 0,0 0 0,5 0 0</inkml:trace>
  <inkml:trace contextRef="#ctx0" brushRef="#br0" timeOffset="9">14907 5838 8255,'0'-15'0,"0"3"0,0 2 999,0 0 0,-1 1-374,-2 0 0,0 4 50,-3 1 1,-4 0-203,-6 1 0,-1 1-345,-2 5 1,0 2-82,-3 5 1,2 2 167,-2 1 0,7 3-845,2 0 1,4 2 480,3 4 1,2-2-690,4 1 1,1-1 367,2-1 1,5-1 169,5 1 1,3-2-37,0-1 0,4 2 306,2-3 0,3 2 6,-3-2 1,-1 2-40,-2-5 1,-3 4 197,-1-4 0,-7 0-35,2-2 0,-7-1 248,0 0 0,-3-2-141,-3-1 0,-7-3 357,-5 3 0,-4-3-335,-2 3 0,1-3-296,-2 0 0,3 1-284,0-1 1,3 1-607,1-1 0,4-1 957,-2 4 0,3 1 0,0 2 0</inkml:trace>
  <inkml:trace contextRef="#ctx0" brushRef="#br0" timeOffset="10">22802 10503 8336,'30'-30'1175,"4"2"-808,1 2 0,10 15-743,-1 5 0,1 17 1,3 8 127,-24-6 0,1 2 0,3 5 0,-1 3-8,3 2 1,-1 2 0,0 3 0,-2 0 264,0 4 0,-1 1 1,-2 3-1,-1 2-245,1 3 0,-1 1 1,-2 3-1,-2 1 66,-2 2 0,-3 0 0,0 0 0,-1 1-187,-3 0 1,-1 1 0,-5-17 0,-1 1 0,0 0 265,0 1 1,-1 1 0,-1-1 0,0-1 0,-1 0 0,-1 0-131,0 2 0,-1-1 0,-1 0 0,-1 0 0,-1 0 0,-1 0 222,-3 1 1,0 0-1,-1 1 1,-1 0 0,-1 1-1,-1 0 3,-1 2 0,-2 1 1,0-1-1,0-1 1,-1-1-1,-1 0 87,-2 2 1,-2 1 0,-1-1 0,0 1 0,-1 0 0,-1 1-147,4-10 1,1 0 0,-2 0-1,1 0 1,-2 1 0,0 1-1,0-1 1,-1 1 87,-1 1 0,-1 1 0,0-1 0,0 0 0,0-2 0,0 0 0,-1 0 1,0-1-59,-1 3 0,1 0 1,-1-1-1,-1 0 0,0 0 1,-1-2-1,-1 1 0,1-1 93,-1 0 1,0 0 0,0 0-1,0 1 1,-1-1 0,1 1 0,0 0-1,-1-1-50,-1 1 0,1-1 1,-1 0-1,0 0 0,2-1 1,0-1-1,0 1 0,-1-1-59,0 0 1,-1 0 0,0 0-1,1-1 1,0 1 0,1-1 0,0 0-1,0 0 42,-1 0 1,0-1 0,0 0 0,0 1 0,1-2 0,1 1 0,-1 0 0,0 0-27,0-2 1,0 0 0,0 0 0,0-1 0,-7 8 0,0-1 0,0 1-13,2-2 0,-1 0 0,2 0 1,1-3-1,1 0 0,0 0 101,2-2 0,0 1 1,0-2-1,3-3 0,-1 0 1,1-1-143,-11 9 0,1-2 1,6-6-1,2-2 368,3-2 0,1-3 0,-16 2-351,11-10 1,9-13 710,13-12 0,5-10-820,11-17 0,-2 17 0,2-1 130,4-5 1,3-1-1,2-2 1,1 0 328,4-4 1,1 0 0,3 1 0,0 1-150,1-2 1,1 0-1,-1 3 1,0 2 53,0 0 1,0 2-1,-1 3 1,0 2 390,1 1 0,1 2 0,-5 5 0,-1 3 226,20-12 1,-7 10-115,-6 6 1,-5 3-144,-1 2 1,-7 10-182,-6 13 0,-9 14-400,-9 20 1,2-22-1,-1 0-299,-2 6 0,-2 1 0,0 0 1,0 0 165,-4 2 1,1 1 0,-2 0 0,0 1-18,-1 0 1,-1 0-1,0 0 1,0 0-227,-1 1 1,0-2-1,-2-2 1,0-2-39,-2 1 0,-2-1 1,1-3-1,-1 0 160,-2-3 1,0 0 0,-1-2-1,0 0 158,1-2 0,0-1 0,3-1 0,1-2 767,-13 8 0,5-3 94,7-9-1,7-7 1,13-5 155,8-4 1,9 0-274,7 0 0,4-1 122,8-2 1,4 2-580,5-2 0,8 2 63,-21 1 0,1 0 1,2 0-1,0 0-391,3 0 1,0 0 0,0 0 0,0 0-841,1-1 1,0 2 1004,3 3 0,1 0 0,0-2 0,1 1 0,2 3 0,0 0 0,0-1 0,0 0 0</inkml:trace>
  <inkml:trace contextRef="#ctx0" brushRef="#br0" timeOffset="11">13147 15214 8575,'-18'24'0,"3"-3"255,-3 3-128,8 0 1,-5 7-374,3 0 1,6-4-394,0-5 0,4-4 1094,2-2-309,0-7 1,2-8 310,4-10 0,5-9-188,11-16 1,4-6-160,-9 14 0,0-1 1,0-1-1,1-2-406,3-4 0,2 0 0,-2-1 0,1 0 454,1-2 0,1-1 0,2-5 1,1-1-452,-8 14 0,0-1 1,-1-1-1,1-3 1,-1-1-1,-1-1 342,0 0 1,-1-2-1,1 1 1,-2-1-1,1 1 1,-1 0-21,0-1 1,-1 1 0,1 0 0,-2 3 0,1 0 0,-1 1-142,5-12 0,-2 2 0,-2 7 0,-1 2 451,6-12 1,-3 14 265,-6 12-189,-3 9 1,-8 17 177,-2 11 1,-7 12-617,-5 12 0,6-14 1,0 2-90,0 4 0,0 1 0,-1 3 1,1 0 329,0-1 1,-1 1-1,1 1 1,1-1-370,0 1 0,0 1 0,0 2 0,0 0 74,1-2 0,1 1 0,2 1 1,0-1-392,2-5 0,1 0 0,0 0 0,1-1 212,0-1 0,0-2 0,0 0 1,1-1-208,0-2 1,1-1 0,0 17 18,4-9 1,-3-9 166,4-7 0,-5-3-55,1-6 1,-3-4 330,-3-2 291,-3-2 0,-11-9 0,-3-2 0</inkml:trace>
  <inkml:trace contextRef="#ctx0" brushRef="#br1" timeOffset="12">13231 14869 15472,'1'-13'-284,"2"-3"1,3 3 196,6 1 1,8 4-301,8 2 1,12 1 296,10-1 0,-23 2 1,1-1-200,1 2 1,1 0 0,1-1 0,1-1 399,4-1 1,-1 0-1,-1 0 1,0 0 152,1-1 0,1-1 1,-4 1-1,-1-1-149,-1 1 1,-1-1 0,-3-1 0,0 0 412,20-6 0,-13 4-2,-11 2-115,-6 6 0,-15-1-261,-4 4 0,-9 1 409,-3 2 0,-7 2-225,-3 4 0,-3 5-131,-3 1 1,2 0-322,-2 0 0,6 0 554,4 0 1,2 2-388,4-5 0,1 1 4,5-4 0,4 3 136,1 1 0,7 0-419,0 0 1,7-2-158,-1 5 0,3 2-43,-3 4 1,0 4 73,1-1 0,-5-3-4,-2 0 1,-3 1 80,-3-1 0,-2 2-356,-5-2 1,1 0 390,0-4 1,-1-3-537,1-3 1,4-4 390,2-2 1,3-4-441,3 1 1036,6-6 1,10-11 0,5-5 0</inkml:trace>
  <inkml:trace contextRef="#ctx0" brushRef="#br1" timeOffset="13">14357 14702 12862,'4'-28'834,"-2"4"-627,1 2 0,-3 7-629,-3 2 1,-4 7 90,-5 3 0,-3 2 893,-3 1 1,-4 4-217,0 2 1,-3 4-213,4 2 1,-3 0-301,5 3 0,1-3-84,8 4 0,0-5 109,7 2 1,1 1-193,5 2 1,3-2-169,7 2 0,1-1 229,5 4 1,-1-1-69,1-3 0,-1 3 189,-3-3 0,2 3-36,-5 0 1,0 0 111,-2-3 0,-2 2 15,-2-5 1,-3 4-33,-6-4 0,-2 2 42,-4-2 1,-5-5-238,-1 3 0,-3-4 116,0 0 0,-1 1-188,0-3 0,2-1 54,1-3 1,7-1-621,6-2 925,2-3 0,1-7 0,0-2 0</inkml:trace>
  <inkml:trace contextRef="#ctx0" brushRef="#br0" timeOffset="14">14497 14730 8586,'9'-19'286,"1"1"83,-5 3 1,-1 7-29,-4 8 0,-5 7 309,-5 5 1,1 6-161,-3 1 1,1-1-154,2 4 1,1-2-517,2-2 0,-2 0 154,5-3 1,0 3-97,3-3 0,4-1-192,2-2 0,7-2-253,2-4 0,6-2 147,1-4 1,0-1-273,-4-2 0,1-6 174,-1-7 1,0-5 68,-2 0 0,-3-5-232,-4 1 680,1 2 0,-1-8 0,0 2 0</inkml:trace>
  <inkml:trace contextRef="#ctx0" brushRef="#br0" timeOffset="15">14823 14888 8407,'0'9'0,"0"4"-553,0-1 0,0 1 86,0-4 1294,0 0 136,0 1-82,-4-1-683,-1-4 1,-2-4-66,1-4 1,4-4-17,-1 1 0,2-7 108,1-2 0,0-3-40,0-1 1,1-2 34,2-1 0,1-3-145,2 3 1,3-2 129,-3 2 1,5-3-12,2 3 1,-1 4 53,-3 2 1,1 2 45,-1-2 1,3 3-349,1 3 105,-1 5 0,-2 2-51,-1 6 1,0 3 86,1 7 1,-5-2-532,-2 5 1,1-1 98,-1 4 1,0-1-85,-3 1 1,0-3 142,0-1 1,-3-4 77,0 2 1,-1-3-36,1 0-53,2-5 270,-3-1 0,4-5-86,0-2 0,1-3 346,2-7 0,-2 3 130,2-3 1,1 3 685,-1 1-291,0-1 134,1 1-1102,-3 0 234,8 4 0,-4-3-614,4 5 0,1 0 330,3 3 0,1 0-186,5 0 1,1 0 29,1 0 1,3-1-131,4-2 0,-3-2 192,0-4 1,-1-4 292,0 1 0,-1-5 117,-4 2 0,-6-2 486,-4 2 1,-3-2 484,-6 5 0,-4 0-495,-3 6 1,-5 2-51,-4 4 0,-4 0-7,-2 0 0,0 7 37,4 2 1,0 7-234,3-1 1,-2 4-238,5 3 0,0-3-437,6 3 0,2 1 323,4-1 1,4 0-928,2 0 0,11-2 474,4 2 1,9-4-847,5-2 1,3-3 233,5-4 1,2 0 1135,-19-6 0,1 0 0,24 4 0,-23-5 0,1-1 0,1 0 0,0 0 0,1 0 0,-1-1 0</inkml:trace>
  <inkml:trace contextRef="#ctx0" brushRef="#br1" timeOffset="16">16471 14702 10235,'0'-9'-942,"0"-1"1,0 1 1396,0 0-302,0-1 0,0 1 518,0 0 0,0-1-136,0 1 1,0 0-6,0-1 0,0-2-250,0 0 0,0-1-94,0 4 0,-3 0-67,0-1 0,-5 4 119,2 0 0,-2 1-105,-1-2 0,-2 3 120,-1 4 1,1 0-436,-5 0 1,4 5-147,-4 5 0,5 0-283,-2 6 0,3 0-96,1 6 0,-1-2 338,1 1 1,4-2-7,2-4 0,-1 3 94,0-2 1,1-3 208,3-1 0,1-5-41,3-4 1,1 1 66,4-1 0,0-1 38,1-5 0,2-2 266,0-5 1,1 1 458,-4 0 0,0 1-357,1 1 0,-2-1 737,-2 2-262,3 2-980,-4 0 279,4 4 0,0 0-227,1 0 0,-1 4-381,0 2 1,4 2-503,-1 2 0,5 2-376,-2 0 1,4 0-18,3-6 1369,1 2 0,5-7 0,0 3 0</inkml:trace>
  <inkml:trace contextRef="#ctx0" brushRef="#br0" timeOffset="17">16927 14208 8587,'5'-27'1122,"-2"3"0,2 1 337,-2 4-922,0 5 0,-7 5-183,-3 9 0,-2 6-34,-3 6 1,1 4-84,-1 5 0,1 3-98,-2 4 1,3 4-341,-3 2 1,3 2 201,1 2 0,-1-1-993,1 0 1,3 0 596,0 1 0,3 1-942,-4-2 1,5 2 266,-1-8 0,2 0-507,1-3 1577,0-5 0,0 3 0,0-4 0,0-1 0,0-2 0</inkml:trace>
  <inkml:trace contextRef="#ctx0" brushRef="#br0" timeOffset="18">17085 14115 8536,'0'-23'0,"-3"7"0,0-3 0,-1 10 1455,1 0 0,1 6-605,-4-1 0,3 6-178,-4 4 1,1 4-355,-3 9 1,0 8-423,-1 4 1,1 4-217,0 2 1,2 4-690,1 3 0,3 1 606,-3 2 0,4 0-284,-1-1 0,3-2-1573,3-1 2052,2-4 0,8 7 0,2-4 0</inkml:trace>
  <inkml:trace contextRef="#ctx0" brushRef="#br1" timeOffset="19">17672 14450 12441,'5'-13'-788,"-1"2"1336,-4-5 332,0 5 0,-1-2-168,-2 7 0,-3 2-66,-6 4 0,0 1-192,-3 2 0,2 6-80,-2 7 0,3 2-577,0 0 0,6 2 28,3 2 1,2-3-76,1 3 0,1-2 44,2-2 1,2 1-379,4-1 0,5 0-79,1-2 1,4-4 223,3-6 0,-2 1 72,5-4 1,-4 1 191,0-4 0,-1-1 346,-1-3 0,-5-2 48,-1-6 1,-7-3 116,-3-3 1,-2-1-77,-1 0 1,-5-2 67,-5-1 0,0-3-72,-5 3 0,2 1-91,-2 2 1,0 2-973,0 1 1,-2-1 335,5 5 1,-1 1-2643,4 4 1792,0 3 1420,-1 4 0,5 4 0,1 2 0</inkml:trace>
  <inkml:trace contextRef="#ctx0" brushRef="#br0" timeOffset="20">18054 14367 8571,'-10'-3'570,"1"-1"1,0 1-55,-1 3 1,-2 4-57,0 3 1,-2 2-124,2 3 0,2 3-346,1 4 0,1-4-156,5 1 0,0-1-220,3 4 0,4-1 235,2 1 1,6-5-69,4-1 0,2-3-462,0-1 0,1-3 299,-1-3 1,1-3 58,0-3 0,-2-4 15,-1-5 1,-3-2 381,-3-5 0,-1-4-173,0-2 1,-4-2-41,-2 0 1,2 0 12,-2 2 125,0-2 0,1-1 0,1-5 0</inkml:trace>
  <inkml:trace contextRef="#ctx0" brushRef="#br1" timeOffset="21">18370 14571 9363,'5'-18'-400,"0"-4"499,-5 0 0,3 0 247,0 0 1,3 2 0,-3-1 1,4 0-43,0-1 0,5 2-219,4-1 0,-1 4 127,4 2 1,1 3-196,8 0 0,0-1-65,0 4 1,1 1-254,2 5 0,-1 2-120,4-2 0,-4 3-557,1 3 1,-2 3 976,-1 6 0,0-1 0,0 2 0</inkml:trace>
  <inkml:trace contextRef="#ctx0" brushRef="#br0" timeOffset="22">13966 16173 8417,'0'25'0,"0"0"0,0-1 0,4-5 0,2 0 0</inkml:trace>
  <inkml:trace contextRef="#ctx0" brushRef="#br0" timeOffset="23">14143 15679 8400,'0'-36'359,"0"2"1,0 4 1489,0 8-1010,-4 5-1025,-1 12 249,-9 0 1,3 11 514,-4 3-232,-1 9 0,-3 6-138,1 7 0,-2 8-1,-2 7 1,3 2-400,8-22 0,0 1 0,1-1 0,1 0 268,1 2 1,1 0 0,-2 2 0,0 0-80,1 1 0,1 0 0,0-1 0,0 0-3,1 0 0,0-1 0,1-1 1,1 0-462,0-1 1,1-1 0,-1 19-69,4-7 0,0-10-783,0-10 898,4-3 0,2-10-59,3-2 1,-3-4 474,0-5 0,-3-1-162,4-9 1,-2-5 397,1-7 0,1-4-127,-4-5 0,0-1 27,-3-3 0,-1 3 131,-2-2 0,-2 3 179,-4 2 0,-5 7-23,-1 7 1,-4 3 630,-3 6 0,2 6-559,-5 12 1,0 5-55,-3 11 0,0 2-465,0 4 0,5 4-52,1 2 1,3 2-84,4 1 1,2 3-263,7-3 0,3-2-528,6-7 0,7-1 125,9-2 1,4-3-543,5-3 1,1-6 1369,2-3 0,2 1 0,4-5 0,0-1 0,1-3 0</inkml:trace>
  <inkml:trace contextRef="#ctx0" brushRef="#br0" timeOffset="24">14236 16089 8400,'0'-14'617,"-3"0"-432,0 5 0,-1 0-496,1-1 0,-1 1 574,-3 0 1,-1 3 920,2 3 0,-2 1-632,-2-1 0,1 2-235,0-2 0,-1 2-139,1 1 1,0 3 121,0 0 0,-1 4-255,1 0 0,3 1-15,0 1 0,2 1-206,-2-1 0,3 3 0,-3 1 0,3 3-190,-3 0 1,2-1 156,-2 4 1,1-3-34,-1 6 0,-2-2-21,1-1 0,2 2 136,-1 1 1,1-3-169,-1-4 1,2-4-95,4 2 74,0-3 1,4-5 231,2-1 1,3-6 102,4-4 0,-2-1 69,4-8 0,-2-1-131,2-3 1,0 1 149,0-1 1,2 1-36,-5-1 0,1 4 1034,-4 3-678,0 2 0,-2 4 450,-1 3-732,-4 2 0,2 10-312,-4 3 1,4 1-923,2 3 1,1-2 595,2 2 1,-2 1-346,6-5 1,2 3 835,4-2 0,-1-5 0,5-4 0</inkml:trace>
  <inkml:trace contextRef="#ctx0" brushRef="#br0" timeOffset="25">14571 15810 8346,'0'-19'-38,"-1"5"249,-2 1 0,-2 7 400,-4 3 1,-1 10-34,-3 6 1,3 7 309,-3 5 1,3 6-710,1 3 1,4 3 72,1 0 1,3 3-1095,1 0 1,1 8 589,3-1 1,-2 0-417,4-3 0,-1-3-43,1-4 0,1-2-503,-3-3 1,-3-7 1213,-8-9 0,-3-3 0,-9-3 0</inkml:trace>
  <inkml:trace contextRef="#ctx0" brushRef="#br0" timeOffset="26">14274 16192 8256,'0'-15'0,"3"-1"86,0 3 1,7 1 122,-1 2 0,8-1-102,2 2 1,7-2-116,9 8 0,8-3 245,4 3 0,-20 0 1,1-1-274,0 1 0,0-1 1,1 1-1,-1-1 92,-1 1 0,-1 0 0,25-5-26,-5 2 1,-1-3-118,-5 0 0,-5-1 150,-10-3 1,-3 3 44,-7-3 0,-2 6 238,-7 1 0,-3 4-118,-6-1 1,-2 2 351,-5 1 1,-3 0 137,-2 0 1,-6 4-449,-1 2 1,-4 7 63,1 2 0,-2 3-320,0 0 0,2 1 265,0 0 0,4 0-31,-1 3 0,4-2-75,2 1 1,3 0-77,4 1 0,2-3-175,1 3 0,5-3-17,1-4 0,4-2 2,6-7 0,3-2 35,3-4 1,-2-1-1089,2-2 1,-1-6-494,4-7 1,-4-2 812,1 0 0,-2 2 1598,2 1 1,-3 0-428,-4 0 1,0 1-110,-3 5 0,1 3 418,-4 0 79,0 4-252,2-3 0,-4 10 27,2 1 1,2 3-2148,1 3 1,3-1 149,4 1 1,2 2 1488,7-2 0,6 1 0,5-4 0</inkml:trace>
  <inkml:trace contextRef="#ctx0" brushRef="#br0" timeOffset="27">15791 15819 8039,'0'-17'1445,"0"1"1,0 3-1519,0 3-611,0 5 1,-4 5 2047,-2 6 1,-7 7-567,-2 2 1,0 4-421,0 3 0,0 1-119,0 5 1,-2 3-229,5 0 0,3 0-231,2-3 1,5 3-280,-1 0 1,6-1 133,4-5 0,5-3-385,4-7 1,2-5 138,4-7 0,2-2 176,4-1 1,1-8 149,2-5 0,-1-7-146,4-5 0,-1-5 449,1-1 0,-3-4-82,-6 0 0,2 2 179,-2-1 1,-2 4 185,2-1 1,-7 6 263,0 4 0,-5 5 344,-1 4-264,-1 1 0,-6 7-215,-2 4 0,-2 5 55,-1 8 1,0 2 12,0 7 0,0-1-150,0 3 1,-3-2-97,0 3 0,0-1-100,3 1 0,0-3-117,0-3 0,-4 0 63,1-1 1,0 1-239,3 0 0,-3-5-348,0-2 0,-4 1 267,1-4 1,0 3-824,0-6 0,0 1 436,-3-1 1,-1-1-877,1-2 1,0-2 486,-1 3 1,1-3 976,0-1 0,-9 0 0,-1 0 0</inkml:trace>
  <inkml:trace contextRef="#ctx0" brushRef="#br0" timeOffset="28">15856 15391 8003,'-18'-32'0,"2"4"0,1 0 432,7 8 0,5 13-372,13 10 0,0 8-60,6 14 0,-1 4 0,4 9 0</inkml:trace>
  <inkml:trace contextRef="#ctx0" brushRef="#br0" timeOffset="29">15419 16806 8006,'-10'-24'0,"1"3"0,1 1 2128,2 1-542,-3 5-1001,8 0-905,-3 9 426,4 1 0,-1 5 121,-2 2 0,1 2-168,-4 5 1,3-1 340,-4 0-474,1 5 1,-3-4 22,0 2 1,-1-4 24,1-2 0,-3-4-18,-1 1 1,1-2 84,2-1 1,0 0-150,-2 0 1,-2 0 39,-1 0 1,0 0 235,3 0 1,-2 0-130,-1 0 0,-3 0 268,3 0 1,-1 4-30,-2 2 1,4 7-100,-4 2 0,-2 5-129,-2 5 1,5 1-53,4 8 1,3 4-222,1 6 0,4 0-52,5 0 1,6-4-204,6-6 1,4 1 158,5-4 1,0-8-49,4-7 0,0-9 57,3-4 1,-1-3-49,1-3 1,3-7 145,0-5 1,4-4-20,-4-2 1,4-6 391,-1-4 0,-2-1-119,-1 1 0,-6 6 666,-3 0 0,-4 4-25,-2 3 294,-3 7-452,-8 3 1,-1 12-196,-4 2 1,2 4-73,1 2 0,-1-1-240,4 5 1,0-1-343,3 4 1,1-3 139,-1-1 1,0-2-560,1 2 1,-1-6-112,0 4 414,1-9 1,-4 4-215,0-8 85,-4 0 394,2 0 0,-4-7 158,0-2 1,-3-7 149,0 1 1,-3-6-100,3-1 1,-3-4 365,2 2 0,-2-3-198,3-1 0,0 1 277,3 2 0,0-1-62,0 4 1,4 1 94,2 2 1,3 5-165,0 1 1,1 4 123,3 3 1,-2-2-11,5 5 0,-4 1-125,4 5 1,-5 2-349,1 5 1,3 2 77,0 1 1,-1 3-485,-2 0 1,-1 1-18,-2 2 0,-1 0-311,-2-1 1,2-2 377,-5-1 1,0-3-530,-3 0 435,0 2-77,-4-7 548,-2 1 0,1-9-33,2-2 1,2-3 89,1-7 1,0-1 114,0-5 0,3 0 125,0 1 1,5-1-3,-2 1 0,1 0 144,-1 2 1,3 0 26,-3 3 1,1 4 133,-1 3-191,2 4 0,-3-1-186,1 6 0,-1 3-311,-2 7 0,-1 1-234,4 5 1,0 0-700,0 3 0,2-2 148,-2 1 0,7 2-704,2-1 1,3 3-223,0-4 1789,5-3 0,1-5 0,4-3 0</inkml:trace>
  <inkml:trace contextRef="#ctx0" brushRef="#br0" timeOffset="30">16368 16853 8000,'-4'-28'3152,"-1"5"-2443,-4 4 0,0 3-198,-1 6 1,4 0-177,0 7 1,0 0 122,-4 3 0,0 4-102,-2 2 1,-2 4-154,-1 2 1,-3 2-175,2 5 1,2 1-288,-2 1 1,6 0-656,1 4 0,1-1 530,4 1 1,1 0-681,3-3 1,1-1 414,2-6 0,3-2 119,3-7 0,4-2 161,3-4 1,2-2 159,0-4 0,1-5 76,-1-11 1,4-2 164,0-4 1,-4-1 500,-2-2 1,-2 1-346,2-4 0,2-4 505,-3-6 0,-1-1-60,-2-2 1,2 1-135,2-1 1,-2 4 86,2-1 1,-6 10 798,0 3-202,-1 10-502,-8 12 0,3 6-426,-4 6 0,-4 6-16,-2 7 1,-2 7-89,2 4 1,-2 6 74,2 4 0,-1 1-512,0 2 1,2 2-52,2 1 0,2-1-238,-2-5 0,2 0-227,1 0 1,4 1-686,2-1 0,0-4-87,4-2 1,-2-5 778,8-1 0,-4-6-9,3 0 0,1-9 803,3-7 0,-4-1 0,1-5 0,-1-4 0</inkml:trace>
  <inkml:trace contextRef="#ctx0" brushRef="#br0" timeOffset="31">16750 16778 8000,'0'-18'0,"-1"0"1202,-2 2 1,2 6 70,-2 4 121,2 4-447,1-2-511,0 12 0,-3 2-354,0 9 0,0 3 16,3-1 0,0 2-1135,0-1 0,0-1 626,0 3 0,0-2-2277,0 3 2688,0-4 0,0 1 0,0-3 0</inkml:trace>
  <inkml:trace contextRef="#ctx0" brushRef="#br0" timeOffset="32">16713 16629 7984,'-5'-18'-268,"2"-1"0,2 1-324,1 3 1,5-2 591,4 5 0,5-5 0,4 3 0</inkml:trace>
  <inkml:trace contextRef="#ctx0" brushRef="#br0" timeOffset="33">17216 16071 7983,'-4'-19'0,"2"1"1321,-5 3 0,4 5-776,-3 7 0,4 9-373,-1 6 1,-1 8 150,1 11 0,-5 3 424,2 6 0,-3 4-841,-4 5 1,8-23 0,0 1 70,-1 2 0,0 1 0,0 1 1,1 0-137,0 3 1,1 0-1,1-2 1,0-2-283,-1 2 1,2-2 0,0-1 0,2-1-337,-2-1 1,0-1 0,-2 18 101,1-7 0,0-7 8,3-2 0,-3-9 180,0-6 1,-4-7 486,0-3 0,2-2 0,-1-1 0,0-8 0,-3-2 0</inkml:trace>
  <inkml:trace contextRef="#ctx0" brushRef="#br0" timeOffset="34">17020 16787 7983,'0'-18'0,"4"-2"568,3-2 0,5 3-115,4-3 0,5-2-433,4-1 1,5 3 146,1 0 0,3 3 350,-3 4 0,-1 1 222,-5 5 0,-3 4-283,-7 2 0,2 3 316,-5 3 1,0 3-311,-6 7 0,1 2 2,-4 7 1,0 2-148,-3 3 1,-3 1-221,0 0 0,-4 0-184,1 0 1,-2 0-266,2 0 0,-2-3-597,2 0 1,1-8-189,-2 2 1,4-7-2141,-3 1 3100,4-3 1,-6-9 0,3-2-1</inkml:trace>
  <inkml:trace contextRef="#ctx0" brushRef="#br0" timeOffset="35">17486 16182 8011,'0'-33'355,"0"2"0,0 4 1555,0 5-2056,0 9 0,5 9-925,4 4 0,1 5 435,2 4 1,-2 7 202,0 9 1,-2 6 432,-2 12 0,2 1 0,-2 6 0</inkml:trace>
  <inkml:trace contextRef="#ctx0" brushRef="#br0" timeOffset="36">17625 16694 8011,'6'10'0,"-1"-3"130,-2 2 1,-1-4-216,4 8 1,0-8-463,4 4 1,2-1 314,1 1 0,2-4-3,-3-2 0,1-3 330,-4-3 1,-3-3 193,1-7 1,-5 2 13,1-5 0,-2-2 280,-1-4 0,-3-4-61,0 1 1,-4 3-141,4 0 0,-3-1 330,3 1 0,-3 0-217,3 0 1,0 5-79,3-1 0,1 2-179,2 1 0,-1 1-38,4 5 0,3 1-206,4 2 1,-1-2 107,-3 5 1,2 0 131,1 3 1,-5 4-42,3 2 1,-4 7 94,0 2 0,-1 4-135,-2 3 1,-2 0-170,3 3 1,-2 1-129,1-4 1,-2 3-419,2-4 0,-2 4-283,-1-3 1,0-3 424,0-4 0,0-3-350,0 0-49,-4-6 639,3-2 1,-3-8-174,4-2 1,0-3-246,0-4 0,8-2 25,4-7 1,6 1-90,4-4 1,-2 5 661,5-2 0,-4 3 0,1 4 0,-3 1 605,0 5 0,-5 1-257,-1 2 1608,-3 2 171,-1 4-779,-3 0 1,1 1-520,-4 2-852,0-2-605,-3 3-19,0-4 551,-4-4 0,-1 0 50,-5-3 1,1 3 204,0 4 1,-1 1-101,1 2 1,0-1 148,-1 5 0,1-1-384,0 3 1,1 0 136,1 1 1,0-1-586,4 0 0,-3 1 295,3-1 1,1-1-345,5-2 1,-1 2 296,4-5 0,3 3 158,4-3 1,3-1 50,0-5 1,0-3 126,0-7 0,3 2 374,-1-4 1,1-5-208,3-5 0,-2 1 146,2-1 0,-2 0-96,1-6 1,-1 0 186,-1-7 0,-2 7 26,-1-3 0,-3 1 148,-4 2 0,0 4 315,-3 5 97,-2 7-460,-4 6 0,-4 9-130,-2 6 0,-3 6-399,0 4 0,-1 4 121,-3 2 0,4 7-678,0-1 0,0 5-62,6-2 0,0 0-394,3-3 1,1 0 388,2 0 0,4-4-179,5-3 0,3-6 340,3-6 1,5-5 195,2-7 0,-1-6 265,0-7 1,1-9-90,3-6 0,0-6 78,0-3 1,-1-1 323,-2-3 0,-14 20 0,0 0 297,8-23 1,-10 21 0,1-1-292,-1 1 1,0-1 0,1 1 0,-1-1 276,0 0 0,1 1 1,4-21 14,-2 7 0,-4 6-186,-2 3 0,-4 10 191,1 6 1,-3 7-125,-3 5 0,1 3-155,-4 3 0,-4 4-120,-2 5 1,-4 4-73,4 5 0,-5 6-53,2 4 0,0 4-222,0 0 1,4 1-417,-2 1 0,3 3 206,1 1 0,2 2-354,1-3 0,5 1 235,1-4 0,2-4-546,7-2 1,3-10 427,6-6 1,2-7 143,2-5 1,-1-3 229,3-3 0,-3-4 43,1-5 1,1-2 227,-2-5 0,0 0 125,-6 1 0,-1-1 446,-5 0 1,-4 5 39,-1 2 2566,1 1-1319,-4 2-834,3 4-1242,-4 1-431,0 12 0,7-2-832,2 6 0,7-4 727,-1-2 0,3-3-94,1 3 0,-1-4 284,1 1 0,-2-3 633,-1-3 0,-3 2 338,-3-2 0,-4-1 1370,0 1-907,-4 0 1,2 7 740,-4 2 0,0 7-732,0 2 1,-3 7-498,0 3 0,-1 5-701,1 1 0,-2 4 270,-5-1 1,1 1-611,0-1 1,-2-3 230,-1-6 1,-2-2-230,-5-4 0,0-5-292,1-2 1,0-5-1436,3-4 2357,1-2 0,5 3 0,0 1 0</inkml:trace>
  <inkml:trace contextRef="#ctx0" brushRef="#br0" timeOffset="37">19795 16238 7935,'-6'-18'0,"-1"-1"0,1 4 1638,-3 3 0,3 3-252,0 2 1,3 4-1502,0 6 0,2 7 35,1 5 0,0 4 183,0 3 0,-3 0-253,0 3 1,0 2-326,3-2 0,-1 2-92,-2 1 0,2-4 273,-2-3 1,2 1-1866,1-3 2159,0 1 0,0-5 0,0 3 0</inkml:trace>
  <inkml:trace contextRef="#ctx0" brushRef="#br0" timeOffset="38">19776 15912 8046,'0'-24'0,"0"2"362,0 3 206,4 5 1,2 1-1519,3 7 0,-1 7 440,-2 8 0,0 10 221,-3 9 1,-2 5 288,2 7 0,-2 3-1389,-1 3 1389,4 1 0,1 4 0,4 0 0</inkml:trace>
  <inkml:trace contextRef="#ctx0" brushRef="#br0" timeOffset="39">19944 16415 8046,'0'-9'0,"0"-1"0,0 0 14,0-2 0,1 0 56,2-3 1,-1-1-11,4-2 0,0-4 128,4 0 0,0-1 410,3 2 1,-3 1-183,2-2 1,-1 7 170,-2 2 1,0 4-116,1 3 1,-1 2-111,0 4 0,1 1-150,-1 2 1,-3 5-1,0 5 1,-1 3-335,2 0 1,-2 4 155,-2 2 1,-2 1-813,2-1 1,1 0 399,-1 3 0,1-2-1219,0-5 1,-2 1-12,4 0 1608,0-5 0,7 4 0,2-4 0</inkml:trace>
  <inkml:trace contextRef="#ctx0" brushRef="#br0" timeOffset="40">20447 16313 8046,'0'-23'1186,"0"-2"0,0-2-689,0-1 0,0 2 312,0 5 0,0 0-299,0 8 1,0-2-180,0 3 1,0 2 24,0 4 0,-5 4-125,-1-1 0,-6 3-173,-4 3 0,0 5-23,0 5 1,0 3-132,3 0 0,-2 1 88,2 2 0,2 4-260,5 2 1,2-2-796,4 2 0,0-3 454,0 3 0,1-5-468,2 2 1,2-6 473,4-4 1,2-3 188,1-2 1,-1-3 242,5-4 0,-1-5 184,4-5 0,0-6 3,-1-6 1,0-7 276,-3 1 1,2-6 131,-5 0 1,4-7-421,-4-2 1,4-6 558,-4 0 0,-4 22 0,1 1-204,6-24 0,-6 24 1,0 0-133,0 1 1,1 0 0,7-24 110,-1 6 0,0 9 115,-3 6 0,-5 10 739,-5 3-776,-2 7 0,-2 5-310,-2 6 1,-3 4 91,-7 5 1,3 4-74,-2 5 0,1 3-9,2 4 0,0 5-194,-1 4 1,5 1-28,2 2 0,2-1-462,1 2 0,0-2 182,0 4 0,4 0-244,2 0 1,7-2-158,2-7 0,6-2 297,1-4 1,3-9 18,0-3 1,1-9 158,-1-4 1,2-6 256,-2-3 1,-3-7 100,0-2 1,-5-4 203,-2-2 0,-2 0 538,2-4 1,-7 0-237,2-3 0,-7 3 256,0 1 1,-2 2-280,-1-3 1,0 9-100,0 0 1,-4 5-181,-2 1 0,-6 5-158,0 2 1,-4 3 5,4 3 0,-1 3-200,0 7 1,3-2-480,-3 5 1,3 0 322,1 6 1,4-2-721,1 1 1,3 0 407,1 1 1,0-4-201,0 1 0,9-1 267,3-6 1,5-1 255,1-4 0,5-3 76,2-4 1,5-4 96,1-3 1,4-4-78,-1-1 0,-2-5 124,-1 2 0,-5-2 389,-1 1 1,-4 3-209,0 4 1,-8 4 550,-4 1 0,-3 4-166,1 4 1,-3 5 10,-4 6 0,-4 7-227,-3 3 0,2 6 81,-1 3 0,0 2-478,-4 2 0,1-2 153,0-2 1,1 1-338,1-4 0,0 0 138,4-3 0,-3-5-200,3-5 0,-1-1-39,0-8-393,3 3 509,-3-11 1,4-1 76,0-6 0,1-7-71,2-2 0,3-7-168,3-3 1,4-6 317,3-3 0,1-6-392,2-4 0,1 1 526,1-4 0,3 2-35,-10 18 1,0 1 0,2-2 0,0 0-211,1-1 0,0-1 1,0 0-1,-1 1 231,2 1 1,-1 0 0,-2 2 0,0 1 158,0 2 0,1 0 0,11-14 92,-6 9 1,1 11 110,-6 8 0,-3 7 345,-1 2 1,-2 4-285,-4 5 0,1 6 601,-4 3 0,0 5-484,-3 5 0,0 7-54,0 2 1,-4 3-344,-2-3 1,-2 3 87,-2 1 1,0-2-330,-2-5 1,-3-3 169,-3-6 0,-5-2-31,-2-5 0,-1-7 22,1-5 1,-2-4-426,3-2 1,0-1-376,-1-2 1,4-2-2008,0-5 1910,5-3 799,3 3 0,7-8 0,2 4 0</inkml:trace>
  <inkml:trace contextRef="#ctx0" brushRef="#br0" timeOffset="41">3696 14944 8140,'-13'-19'550,"-2"2"515,1 1 0,1 7-653,3 6-1333,5 10 0,1 4 688,4 11 0,-1 2 745,-2 4 0,2 0-339,-2 0 0,2 3-58,1 0 1,0 4-283,0-1 1,4 2-68,2 2 1,-1 2-204,1 0 1,1 1 139,2-4 0,0-1-309,0-2 1,0-2 605,-3-4 0,2 0 0,-3 0 0</inkml:trace>
  <inkml:trace contextRef="#ctx0" brushRef="#br0" timeOffset="42">3398 14944 8079,'-3'-25'254,"0"0"1,0 5-238,3-2 1,5 3-407,5 4 1,4-2 467,8 5 0,2-1 452,4 4 0,6 1-140,0 2 0,4 1-141,-4 5 0,2 1-83,2 3 0,-1 2-59,0 6 1,-4 1-189,-2 5 0,-3-1 38,-3 4 0,-3 2-93,-7-1 0,-2 0 140,-7-4 1,-2 1-16,-4 0 1,-1-2 278,-2-1 0,-5 1-83,-5-1 0,-4-2-133,-2 2 1,-1-1 27,-4 4 1,2-4-526,-3 1 1,3-1-166,-3 4 0,8-1 609,-2-3 0,3 3 0,-3-4 0</inkml:trace>
  <inkml:trace contextRef="#ctx0" brushRef="#br0" timeOffset="43">4479 14469 8146,'-2'-24'1520,"-1"3"0,-1 2-1665,-2 3 1,-2 7-125,2 6 0,-4 8-250,-2 8 1,-2 3 1050,-1 12 0,-3 0-256,3 9 1,-4-1-96,-3 8 0,6-1 49,-3 4 0,7 0-78,-1 3 0,8-24 0,0 1-160,0 2 0,1 1 0,-1-2 1,1 1-116,1 0 0,0 1 0,1-2 0,0 0-38,2 24 0,1-25 1,1 0 78,1 23 1,5-6-692,-2-6 1,5-2 299,2-5 1,3 3-498,0-3 0,1-4 970,2-5 0,-1-1 0,1 2 0,0 2 0,-1 0 0</inkml:trace>
  <inkml:trace contextRef="#ctx0" brushRef="#br0" timeOffset="44">4572 14990 7952,'-5'-9'0,"4"-3"1341,-2-1-587,-2 1-22,4 7-994,-3-4 24,4 8 760,0-3 1,1 12-334,2 1 1,-1 6-86,4 1 0,1 1-166,2 2 0,-3 0 74,0-1 1,1 2-101,2 2 0,-1-4 77,-2 1 0,3 0-109,-3-4 1,-1 3 10,1 0 0,-1-3 106,2-3 1,0-1-50,-4-2 1,3 0-101,-3 0-8,4 1 232,-1-5-37,3-1 0,-1-8 156,-2-2 1,2-3 32,-5 0 1,4-4 56,-1-3 1,-1-1-85,2-2 1,-4 0 4,3 1 1,-3-4-86,3 0 1,-1-3-28,2 4 1,0-4-90,-4 3 0,4 0-225,-1 4 0,0 3-561,0 3 0,-4 2 378,1 0 1,2 5-697,1 2 0,0 2-12,0 1 1115,0 4 0,3 1 0,1 5 0</inkml:trace>
  <inkml:trace contextRef="#ctx0" brushRef="#br0" timeOffset="45">5037 15000 7929,'-6'-13'0,"0"1"0,4 0 1109,-1 2 1,-2 4 214,2 0-449,0 4-230,3-7-518,0 8 1,0-2-96,0 6-263,0 3 0,0 3 259,0 0 1,1 4 9,2-1 1,-1 4-883,5-4 0,-4 5 406,3-2 0,-1 3-512,1 0 0,3 0 306,-3-3 0,-1 3-338,1-3 982,0-1 0,4 4 0,-1-4 0</inkml:trace>
  <inkml:trace contextRef="#ctx0" brushRef="#br0" timeOffset="46">5046 14711 8012,'-13'-18'0,"3"-1"906,-3 0 1,6 6-1814,1 4 152,4 3 0,-1 8-8,6 5 763,2 3 0,4 17 0,1 2 0</inkml:trace>
  <inkml:trace contextRef="#ctx0" brushRef="#br0" timeOffset="47">5428 15000 7911,'-5'-14'0,"-2"4"78,4-2 1,-1 1 36,0 2 0,3 3 500,-2 0 0,1 2 11,-1-2 447,2 0-284,-7-3 146,3-1-741,-5 5 0,1 1-162,0 4 1,3 0-353,-1 0 0,1 4 256,-3 2 0,3 3-511,-1 0 1,2 4 273,-1 3 0,-1 2-194,4 0 0,-4 0 145,4-3 0,0 3-8,3-3 1,0 2 116,0-2 1,0-1 159,0-5 1,4-3-61,3 1 0,-2-2 204,1 1 1,0-2 73,3-4 0,1-4-101,-1-2 1,0-2 257,1-2 0,-1 1-59,0 0 0,-2-1 69,-1 1 1,-3 1 261,3 1 227,-4-1-873,6 3 154,-7 0-672,8 1 0,-5 5 335,2 2 0,2-1-617,-1 4 0,2 3 880,3 4 0,3 3 0,3-1 0</inkml:trace>
  <inkml:trace contextRef="#ctx0" brushRef="#br0" timeOffset="48">5866 14944 7905,'-9'-12'0,"-1"-1"0,2 0 69,2 0 1,-3 3-153,3-3 0,-2 4 814,-1 3 1,-2-1-189,-1 4 0,1-2-11,-5 2 1,5 2-403,-2-2 0,0 6-323,0 4 0,1 1 223,3 1 0,2 4-177,1-1 1,4 3 125,-1-2 1,2 2 110,1-2 1,0 2-197,0-2 0,4-1-346,2-3 0,6 4-148,0-1 0,2 1-41,-2-4 0,-1-3 67,5 0 1,-1 2 900,4 4 0,-1-2 699,-3 3 0,2-2-1026,-5 2 0,4 1 0,-4 5 0,4-1 0,-4 1 0,-3 1 331,-3 1 1,0 2-42,0 2 0,-3 1-149,-6-4 1,-3-1 254,-7-2 1,2 0-91,-5-1 0,-2-3-127,-4-3 1,0-5 23,4-1 0,-4-3-25,0 0 1,0-2 26,4-1 0,2-1 230,1-2 0,3-3-13,0-3-422,6-4 0,-2-6 0,2-5 0</inkml:trace>
  <inkml:trace contextRef="#ctx0" brushRef="#br0" timeOffset="49">5959 15074 9244,'0'-5'-1897,"0"1"1712,4 4 0,0 1 177,2 2 0,0-1 580,-3 4-37,-2-4-297,3 7 460,0-8-510,-3 3 1,3-5-37,-4-2 1,0-6-70,0-3 0,0-6-80,0 0 1,1-1-185,2-2 0,2-3-366,5-1 1,2 1 114,1-1 0,6 6 432,0 0 0,6 0 0,-1 5 0</inkml:trace>
  <inkml:trace contextRef="#ctx0" brushRef="#br0" timeOffset="50">6397 14935 7980,'-1'-9'666,"-3"3"0,2-1-711,-4 4-704,4-4 1,-5 4 1249,4-3-405,-5 4 0,4-3 1301,-2 2-996,-2 2 1,3-3-102,-5 4 1,1 0-134,0 0 0,-1 1-299,1 2 0,0 2-146,0 4 0,-1 4-154,1-1 0,3 5 197,-1-2 1,2 3-152,-1 0 1,-1 1 102,4 0 0,0-4 63,3 1 1,0-5 245,0 2 1,0-6-120,0-1 1,4-4 226,2 1 0,-1-2 38,1-1 0,4-5-12,2-4 1,2-2-75,-2-4 1,-2 3 92,3 0 0,-3-1 401,-1 0-351,1 1 1,-1 2 302,0 1 1,-2 1 170,-1 2-449,-4 2-347,6 4 1,-4 1-312,2 2 1,2 2 21,-5 4 0,4 5-368,-1 1 1,4 0-803,2 0 1552,-2-3 0,8 5 0,-4-2 0</inkml:trace>
  <inkml:trace contextRef="#ctx0" brushRef="#br0" timeOffset="51">6713 14376 8037,'0'-19'0,"-3"4"3276,0-1-842,-4 9-3271,6-1 1,-3 10 451,4 4 0,0 6 477,0 13 0,0 2 118,0 10 0,0 4 173,0 8 1,1-22 0,1-1-400,-1 3 1,1 1 0,1 1-1,0 1 130,-1 4 1,-1 0 0,1-2 0,-1 0-314,-1 3 0,0 0 1,1-3-1,1 0 209,0-2 0,-1 1 0,1-2 1,-1-1-108,0-2 0,-2 0 0,1 15-92,0-6 1,0-7 103,0-5 1,0-2-272,0-4 0,0-2-306,0-1 0,4-3-881,-1-3 442,0-1 1351,-3 0 1,0-4-1,0-1 1</inkml:trace>
  <inkml:trace contextRef="#ctx0" brushRef="#br0" timeOffset="52">7300 14841 8052,'5'-9'0,"-2"0"1479,-2 0-388,-1-1-446,0 1-1087,0 0 311,0 3 1,-1-1 749,-2 4-294,-2-4 0,-5 5-225,1-4 0,0 4 87,-1-2 1,-2 3-250,0 1 0,-2 0 77,2 0 1,1 0-291,-1 0 1,2 5 146,0 1 1,2-1-347,2 1 0,-1 0-203,4 4 341,-1-1 0,4 0 163,0 1 0,1-1 179,3 0 0,-2 2-34,4 1 0,0-2-95,3 3 0,4-2 205,-1 1 0,1-1-32,-4 1 1,0 0 79,1 0 1,-1-2-74,0 3 0,-3-3 131,1-1 0,-5 1 39,1-1 1,-2 0-132,-1 1 1,0-4-68,0 0 0,-4-1 54,-3 2 1,-1 0-480,-1-4 1,-4 3-101,1-3 1,0 3-872,2-3 1367,5 1 0,-7 0 0,1 1 0</inkml:trace>
  <inkml:trace contextRef="#ctx0" brushRef="#br0" timeOffset="53">7337 14981 8037,'5'0'-1018,"0"1"1337,-2 2 0,-1 2-207,5 5 0,-2 3-25,1 3 0,2 4-41,-1 2 1,1 7 119,1-1 0,-1 3-128,-1 0 1,0-2 16,-4 2 1,3-3-102,-3-3 1,0-3 160,-3-7-303,0-1 169,0-9 21,0-1-26,0-17 0,0 1-7,0-13 0,0 4 8,0-4 0,0-3 4,0-3 0,0-1 183,0 1 1,0-2-93,0-5 1,1 4 160,3 0 0,0 1-116,2-1 1,2-1 368,-2 4 1,0 4-114,0 5 1,-3 6 451,3 4-69,0 6-312,-1 2 0,3 5-390,-5 2 1,4-1 23,-1 4 1,-1 3-343,2 4 1,-1 2 207,3-2 0,-3 3-599,1 0 1,-5 1 217,1 2 1,1-3 32,-1-1 0,0 0 187,-3 0 0,-1-2 22,-2-3 1,1-1 34,-4 0 1,-1 1 239,-2-1 1,0-1-730,-1-1 1,1 0 648,0-4 0,0 8 0,-1 0 0</inkml:trace>
  <inkml:trace contextRef="#ctx0" brushRef="#br0" timeOffset="54">7802 14944 7937,'0'-9'0,"0"2"-69,0 1 0,2 0-515,1-3 1,-1-1 278,4 1 1,-4 3 1091,1 0 1,-2-1-457,-1-2 0,0 3 599,0 0-1,0 3-309,0-4 1,-1 5-90,-2-1 0,1 2 19,-4 1-424,-1-4 0,-2 3-427,0-2 0,3 3 240,-1 3 0,1-1-49,-3 4 1,0 0-7,-1 4 1,1 0-214,0 3 0,-1 1 19,1 5 0,0-1-77,-1 1 0,2 0 101,2-1 1,-1-2 100,4-1 1,0 1 184,3 2 0,0-3-148,0-3 61,0-1 0,1-3-47,2-2 224,2 2 1,4-7-103,0 2 0,2-6 22,1-3 0,-1-2 42,1-1 1,-2-4 151,0 1 1,-1-4-46,0 4 1,1-1-102,-1 4 1,-3 0-209,0-1 0,-3 1 5,4 0-978,-5 4 697,6 1 0,-6 4-4,4 0 1,-3 1 429,4 2 0,-1 6 0,3 5 0</inkml:trace>
  <inkml:trace contextRef="#ctx0" brushRef="#br0" timeOffset="55">7933 15121 10777,'0'-9'344,"0"-1"-434,0 1 1,0-1 241,0-3 0,1-1-71,2-5 1,-2-1-7,2-1 0,2 1 246,2-2 0,-2 4-68,1 2 1,-3 3 79,3 3 1,-4 1-229,1 0 0,2 3-304,-2-1 1,1 5 184,-1-1 1,-2 3-124,2 3 0,1 2-322,-1 5 0,3-1 198,-2 0 1,-1 4-98,-3-1 0,3 2 76,0-2 1,0-5 180,-3 3 1,0-3 9,0 2 1,1-4 233,2-2-115,-2 3 199,3-5-73,0 3 1,2-9-88,3-5 0,-3 0-17,0-6 1,1 4-26,2-3 1,0 2 245,0-2 1,0 3 542,-3 0-242,2 1 1,-6 3 76,4 2-266,-3 2-320,1 4 1,-3 4 177,2 2 1,-2 7-680,2 2 0,-2 3 273,-1 0 0,1 4-937,2 0 0,-1 1 88,4-2 1,-2 2 1013,2 2 0,4 2 0,5-3 0</inkml:trace>
  <inkml:trace contextRef="#ctx0" brushRef="#br0" timeOffset="56">8277 14385 8031,'-6'-4'1360,"0"-2"-1287,4 2 1,-1 0 0,6 4-1108,3 0 1,6 8 1688,4 4 0,2 7-325,0 6 0,5 4 28,2 8 0,2 5-478,-13-19 1,0 1 0,1 1 0,1 1 131,-1 1 1,1 2 0,-1-2 0,1 0 38,-2 0 0,0-1 0,5 21-121,-3-7 1,-9-3 333,-4-3 0,-2-3-89,-1-6 1,-5 1 74,-4-4 0,-4 3-140,-2-4 1,-3 5-664,3-1 1,1-2 763,2-1 0,0 0-2176,0 0 1965,2 4 0,-6-3 0,5 2 0,-1-4 0,-2-1 0,-3-1 0</inkml:trace>
  <inkml:trace contextRef="#ctx0" brushRef="#br0" timeOffset="57">8966 14665 7952,'-9'-19'1809,"0"0"-484,-1 5-2610,5 0 1147,1 5 1,1 5 754,0 4 0,0 5-251,3 8 0,0 1 49,0 5 1,0 3-274,0 3 1,0 3 9,0 3 1,3 1-237,0 2 1,3 0 101,-3-3 1,5 1-630,-2 2 1,1 2 125,-1-2 1,2-1-96,-1 1 0,-2-4-451,1 1 1,-1 0 80,1-3 950,-1-2 0,-1-7 0,1-1 0</inkml:trace>
  <inkml:trace contextRef="#ctx0" brushRef="#br0" timeOffset="58">8836 14637 7952,'1'-28'682,"2"0"1,-1 4-474,4 2 1,2 7-466,4 2 0,4 3 340,5 1 1,2 0 149,2 3 1,1 2 170,-5 4 1,5 0-114,-1 0 0,-1 5-254,1 5 0,-5 3 124,2 6 0,-6 0-227,-4 3 1,-3-1-55,-2 4 1,-3-5 45,-4 2 1,0-1 154,0 0 0,-4-4-54,-3 2 0,-4-6-43,-1 2 0,-4-3 56,4 0 1,-4-1-641,4-2 1,-2 0 90,2 1 508,6-1 0,-11 0 0,7 0 0</inkml:trace>
  <inkml:trace contextRef="#ctx0" brushRef="#br0" timeOffset="59">9599 14348 8033,'-4'-5'542,"-1"-3"0,-4 7-444,0-3 1,-2 9-449,-1 4 0,0 5 536,-3 8 1,-2 6 895,-4 6 0,1 7-1174,-2 2 0,12-19 0,1 2 251,-1 0 1,1 0 0,1 0-1,1 0-189,1 1 0,0-1 0,0 21 27,3 0 1,3-6-14,3-6 1,3 0 231,6-4 0,3 0-912,4-3 0,-1-4-61,1-3 0,4-1-965,1-1 1722,3-5 0,0 2 0,0-5 0,1 0 0,2 2 0</inkml:trace>
  <inkml:trace contextRef="#ctx0" brushRef="#br0" timeOffset="60">9851 14767 7957,'0'-9'422,"0"-1"0,0 4-117,0 0 1,-1 0-166,-2-4 0,1 4 292,-5 0 1,4 0 288,-3-3 0,3-1-227,-3 1 0,0 3-31,-4-1 1,1 5-170,0-1 0,-1-1-58,1 1 0,0 0-208,-1 3 1,1 4-4,0 2 1,0 3 30,-1 0 1,2 1-92,2 3 0,-2-2-388,5 5 0,0-4 109,3 3 0,0 0-177,0 0 0,0 2-29,0-5 1,0 5 156,0-1 1,4-2-396,3 2 1,4-2 267,1 2 0,5 0-206,-2-3 0,6 0 12,1-1 684,0-1 0,0 2 0,2-4 0</inkml:trace>
  <inkml:trace contextRef="#ctx0" brushRef="#br0" timeOffset="61">10037 14786 7957,'-1'-9'1290,"-2"3"0,1-2-129,-4 2-2269,4 2 157,-3-1 2493,1 5-1312,3 0 0,-3 5-550,4 1 1,0 5-25,0 2 0,1 0-304,2-1 0,-2 0 30,2 3 0,2 1 618,-2 2 0,4 1 0,-2 0 0</inkml:trace>
  <inkml:trace contextRef="#ctx0" brushRef="#br0" timeOffset="62">10037 14627 7997,'-9'-20'303,"-1"1"125,5-2-1083,1 11-164,4 1 0,3 10 548,0 8 0,5 2 271,-2 8 0,6 2 0,3 7 0</inkml:trace>
  <inkml:trace contextRef="#ctx0" brushRef="#br0" timeOffset="63">10298 14832 7997,'0'-7'0,"0"-2"0,0 4-235,0-4 254,0 2 1,0-2 377,0-1 1,-1 2 360,-2 2-74,2-2 0,-7 5 109,5-3-572,-4 4 0,2-2-259,-4 4 1,-1 1 73,1 2 1,3 2-94,0 5 1,-1 2-185,-2 1 1,3 3-329,0 0 0,2 1 212,-2 2 0,4-1-97,-1 1 0,2-1 131,1-3 0,0 2 72,0-5 0,0-3 276,0-2 1,1-5-87,2 1 0,-1-2 245,4-1 1,-2-1-85,2-2 1,0-6 9,3-3 1,1 0 39,-1 2 0,0 0 121,1-2 1,-1 2 21,0 1 0,0 0-138,1 2 0,-4 3-37,0 1 0,0-1-10,4 1 0,-1 0-746,0 3 0,-2 0 34,-1 0 1,3 4 603,3 2 0,1 2 0,-4 2 0</inkml:trace>
  <inkml:trace contextRef="#ctx0" brushRef="#br0" timeOffset="64">10512 14488 7997,'-1'-22'0,"-2"0"0,2 2 1877,-2 4-961,2 3-461,1 7 0,0 3 7,0 6 1,0 4 36,0 5 0,-3 3-272,-1 3 1,1 5-28,3 2 1,0 2-164,0 1 1,1 3 121,2 0 0,-1 0-613,1-3 0,1 3-130,-1 0 1,4 0-396,-1-3 1,3 0 552,0-1 1,-1 0-672,-2-2 0,3-3 107,-3-7 990,2-1 0,6-5 0,0 1 0</inkml:trace>
  <inkml:trace contextRef="#ctx0" brushRef="#br0" timeOffset="65">10726 14711 7997,'-4'-14'0,"2"0"1405,-4 5 0,4 3 187,-1-1-1514,1 5 0,1-1 14,-2 6 0,2 3 509,-2 3 0,2 0-344,1 1 1,0 3-349,0 2 0,0 0-49,0 0 0,0 0-345,0 0 0,0 2-727,0-5 0,3 4 512,0-4 1,4 4-302,-4-4 0,3 2 64,-3-2 937,4-6 0,-2 11 0,5-7 0</inkml:trace>
  <inkml:trace contextRef="#ctx0" brushRef="#br0" timeOffset="66">10754 14571 7997,'-9'-12'0,"-1"0"0,4 0-1352,0 6 1352,4-2 0,-6 7 0,2-3 0</inkml:trace>
  <inkml:trace contextRef="#ctx0" brushRef="#br0" timeOffset="67">10922 14599 7927,'0'-9'0,"-3"3"56,-1 0 1,0 1-136,1-2 1,1 2 631,-4 2 0,3 2-233,-3-2 0,-1 2 313,-2 1 1,0 0-406,-1 0 0,2 1-361,2 2 1,-1-1 139,4 4 1,-4 0-134,4 4 0,0-1-263,3 0 0,1 1 238,2-1 1,3 0-94,3 1 0,0 2 15,0 0 1,4 2 248,-1-2 0,5 2-27,-2 1 1,0 2 202,0-5 1,-2 4-150,2-4 1,-3 4 74,0-4 1,-6 1 215,-3-4 0,2 0-54,-2 0 0,-4-2 166,-6-1 1,-1-4-107,-1 1 1,-4 1-311,1-1 0,-4 0-262,4-3 0,-1 0-1022,0 0 166,3 0 1084,-4 0 0,5 0 0,0 0 0</inkml:trace>
  <inkml:trace contextRef="#ctx0" brushRef="#br0" timeOffset="68">11192 14329 8029,'0'-28'0,"0"6"2150,0 3-1527,-4 0 0,2 14-697,-1 2 1,2 7 123,1 9 0,-3 2 589,0 7 0,-3 3-181,3 6 0,-3 5-5,3 4 1,-4 8-603,4-1 1,-3 1 171,3-1 1,-1 0-239,1 3 1,2-2 189,-2 1 0,0-2-568,0-4 1,2-4 288,-2-5 1,2-4-207,1 1 1,0-6-155,0-4 1,0-4-1411,0-2 2074,0-3 0,0 1 0,0-4 0</inkml:trace>
  <inkml:trace contextRef="#ctx0" brushRef="#br0" timeOffset="69">11443 14693 7900,'-9'-28'0,"-1"1"0,1 2 0,-2 3 822,1 7 0,-1 4-596,5 5 0,-3 4-322,-4-1 0,0 2 985,-3 1 1,3 3-475,3 0 1,1 4-287,0 0 1,4 2-143,1 3 0,3-1-1,1 1 0,4 2 0,-1 2 0,4-3 353,-1 0 0,5 0 813,2 0 1,-1 3-517,-2 0 1,-1-3-285,0 0 0,0-3-1826,-3-1 1,1 4 722,-4-1 1,0 1-191,-3-4 0,0 0 791,0 0 0,-4 1 212,-2-1 0,-3-1-673,-4-1 0,3 1 122,-3-2 489,-1 2 0,-1 2 0,-3-1 0</inkml:trace>
  <inkml:trace contextRef="#ctx0" brushRef="#br0" timeOffset="70">11480 14795 9641,'-5'1'-581,"2"2"0,2 6-26,1 7 0,1 3 806,2 2 1,1 3-70,2 4 1,3 1 87,-3 2 0,2 1-362,2 2 0,-2-2 43,-2-4 0,1-2-42,-4-4 1,0-5 71,-3-7-62,0-5 1,0-2-1,0-6 0,0-3-46,0-7 0,0-1 101,0-5 1,0-4 129,0-1 0,0-6-12,0-1 0,0-4 223,0 4 0,0-4-92,0 1 0,1-1-109,3 1 1,-2-3 109,4 3 0,0-1-99,3 1 0,0 6 494,-3 6 0,2 5-10,-2 4 0,0-1 127,0 8 0,-3-1-249,3 7 0,-4 5-150,1 1 0,1 2-217,-1 1 0,1 5 101,-4 1 1,0 6-91,0 1 1,0 3 5,0-4 1,-1 5-334,-3-1 1,2-1-34,-4 1 1,1-2-96,-1 2 0,-3-5 29,3-5 1,-2-3-146,-1 0 1,0-1-1415,3-2 1906,-2 0 0,7-4 0,-3 0 0</inkml:trace>
  <inkml:trace contextRef="#ctx0" brushRef="#br0" timeOffset="71">11797 14814 7940,'-1'-14'0,"-2"-1"0,2 1 166,-2 2 0,2 1 830,1 2-899,4 0 1,-2-1 56,4 1 1,-4 3 367,1 0 1,-2 3 314,-1-4-22,0 5-259,0-6-306,0 7-117,0-3 1,-4 4-106,-2 0 0,1 1 80,-2 2 1,1-1-224,-3 4 0,0 1-23,-1 2 0,-2 0 75,-1 0 0,1 4-57,3-1 0,-3 4-63,3-4 1,-2 5-125,4-2 0,-1 3 78,-1 0 1,4-2-73,2 0 0,2-5 94,1 1 0,0-1-88,0-2 0,1-4 51,2-2 1,2-2-4,4-1 0,0-2 54,1-4 1,2 0 3,1-7 0,-1-1 4,-3-2 0,4 2-25,-1-2 0,1 4-85,-4-4 1,0 5 36,1-1 1,-1 2-140,0 4 397,0-2 0,1 7 0,-4-2 0,0 6 0,-4 2 64,1 4 0,-2 4 62,-1-1 0,0 4 88,0-4 1,0 0 318,0-2 1,0-1-152,0 0 1,4 1 182,-1-1 0,0 0-186,-3 1 1,1-4-58,2 0 0,-2-3-217,2 3-88,-2-4 1,0 3-43,2-5 35,-2 0 1,3-5-145,-4-1 1,0-5 48,0-2 0,1-3 124,2 0 0,-1-1 153,1-2 0,-1 1-85,1-1 1,-1 0 126,4 1 0,-3 2 55,3 1 0,-3 3 170,4 0 0,-5 2 273,1 0 148,-2 5-782,3 1 1,-3 8 53,2 2 1,-2 7-456,-1 2 1,0 3 240,0 0 1,0 1-332,0 0 0,1-4-121,2 1 1,-1-5-415,5 1 0,-4-1 401,3-2 0,-3-4-36,3-2 1,0-2 468,4-1 1,-1-2-21,0-4 0,1-1 550,-1-9 1,0 1-313,1-4 0,-4 5 813,0 1 0,-4 0 415,1 0 179,2 1-574,-4 3-663,4 4 0,-5 1-568,0 8 0,0 1 240,0 4 1,0 3-1023,0 1 0,3 3 566,0 0 1,3 2-1098,-3 0 0,3-2 579,-3-1 1,4-3 1007,-4 0 0,4-2 0,-2 0 0</inkml:trace>
  <inkml:trace contextRef="#ctx0" brushRef="#br0" timeOffset="72">12207 14450 7911,'-6'-23'1906,"3"1"-760,-2 6-1045,4 7 1,0 6 6,4 6 0,3 4 536,-3 9 0,2 1-264,-2 11 1,-2-1-198,2 7 0,-1 1-36,1 2 0,-2 0-79,2 0 1,-2 1-258,-1-1 1,0 0 135,0 0 0,0-3-667,0 1 0,-4-3 334,-2-1 1,-1-1 385,0-9 0,-5 5 0,2-2 0</inkml:trace>
  <inkml:trace contextRef="#ctx0" brushRef="#br0" timeOffset="73">2188 16368 8125,'-5'-14'3276,"1"-3"-1638,4 5 0,2 3-2693,4 3 1,4 3-1,9 0 876,0 2 0,2 1 160,1 0 1,3 0 390,-3 0 1,3 1-276,0 2 0,-1-2-340,1 3 1,0 0-201,3-1 1,-3 3-330,-1-3 0,-3 3 333,1-3 1,-3 4 438,0-4 0,0 8 0,-1-1 0</inkml:trace>
  <inkml:trace contextRef="#ctx0" brushRef="#br0" timeOffset="74">2300 16573 8035,'-15'-4'0,"2"2"0,4-4 0,0 3 1891,3-3-1312,2 4 0,5-3-181,2 5 0,2-3-232,5 0 0,4 0 14,5 3 0,1-3-163,8 0 0,0-4 91,9 0 0,0 2-1207,6-1 1,2 3 771,4-3 0,3 0 0,-24 1 1,0 0-1</inkml:trace>
  <inkml:trace contextRef="#ctx0" brushRef="#br0" timeOffset="75">3613 16126 8035,'0'-18'0,"0"3"0,0 3 1638,-5 2 0,4 6-836,-2 8 0,2 6-632,1 12 1,1 2 13,2 7 0,-2-1-14,3 5 0,1-1-496,1 3 1,-1 2 45,1 5 1,2-4-739,4 7 0,-2-3 505,3 3 0,0 1-1040,0-1 1553,3 1 0,-5-13 0,2 1 0</inkml:trace>
  <inkml:trace contextRef="#ctx0" brushRef="#br0" timeOffset="76">3482 16043 8016,'-14'-28'0,"1"4"1489,7 2 1,2 4-820,4 2 1,5 4-1262,4 5 1,4 3 443,2 4 1,3 0 594,-2 0 0,5 1-94,4 2 0,2 4 217,1 5 0,0 4-453,0 5 1,2 3-16,-2 4 1,1 1-507,-8 2 1,-2-2 133,-3 2 1,-6-2-78,-1-1 1,-4-3 154,-5 0 1,-5-5-124,-4 2 0,-4-3-239,-2-4 1,-3 0 150,3-3 1,-2-2 401,2 3 0,-3-7 0,4-2 0</inkml:trace>
  <inkml:trace contextRef="#ctx0" brushRef="#br0" timeOffset="77">4264 15940 8104,'10'-18'1283,"-1"2"244,0 1 1,1 6-796,-1 0-828,0 6 1,-4 0 579,-1 6 0,-3 6-85,-1 7 1,-6 2 109,-3 4 1,-1 6-104,-6 6 1,1 2-368,-4 2 1,0 2-178,1 0 1,-1 5 77,1-2 1,3 2-103,3-2 1,1-2-414,2-3 1,4-1-146,2 0 0,3-4 277,3-2 1,3-3-975,6-3 0,4 1 1417,6-4 0,-1-1 0,7 0 0,4 2 0,4 2 0,1 0 0</inkml:trace>
  <inkml:trace contextRef="#ctx0" brushRef="#br0" timeOffset="78">4767 16285 8033,'-9'-16'3128,"0"1"-1966,-1 3 1,2 2-871,2 4-163,2 4 1,4-1-91,0 6 1,0 2 171,0 4 1,1 1 32,2 3 0,2 2-257,4 7 0,1-2-105,-1 2 0,0-2-97,0 2 1,1-2-89,-1 1 0,0-1-52,1-1 1,2-4 161,1 1 0,-1-5-65,-3 1 0,1-1 9,-1-2 0,0-4 49,1-2 1,-1-2 484,0-1 0,-3-4-66,1-2 0,-2-3 86,1-4 0,2-1-119,-2-5 1,0 1 7,0-1 1,-3 0-121,3 1 0,0-1 65,4 0 0,-4 1-378,0-1 1,-1 5 73,1 1 1,3 3-936,-3 1 1,-1 0 71,1 3 1028,0 2 0,8 4 0,0 0 0</inkml:trace>
  <inkml:trace contextRef="#ctx0" brushRef="#br0" timeOffset="79">5270 16285 8039,'-3'-7'795,"0"1"1,-1 3 2480,0-3-4329,3 4-91,-3-2 1487,4 4 1,0 4-283,0 2 1,0 2 27,0 2 0,0 3-150,0 3 0,0 0-609,0 0 1,0 1 9,0-1 1,3 1 659,1 2 0,3 0 0,-2-1 0</inkml:trace>
  <inkml:trace contextRef="#ctx0" brushRef="#br0" timeOffset="80">5251 16061 8042,'-12'-25'1638,"-1"1"0,1 3-719,3 8-3370,4 3 1699,0 5 0,9 5-183,-1 6 1,5 7 934,1 2 0,2 7 0,4 3 0,1 6 0,2 2 0</inkml:trace>
  <inkml:trace contextRef="#ctx0" brushRef="#br0" timeOffset="81">5698 16322 8048,'0'-9'743,"0"-1"-929,0 1 0,1-1-1485,2-3 1996,-2 3 0,4-4-200,-5 5 0,-4 0 1408,1 0 1,-4-1-696,1 1 1,-2 3-312,-2-1 1,0 5-211,-2-1 0,1 2-379,-1 1 0,1 1-106,2 2 1,0 3-120,0 3 0,-1 4 208,1 3 0,3 1-135,-1 2 0,5 0-388,-1-1 0,2 1-55,1 0 1,1-2 48,2-1 1,-1-3-298,5-4 846,-1 1 1,3-5 68,1-2 0,2-2 126,0-1 0,1-1 95,-4-2 0,-3-2 384,0-5 0,0 4-25,0 0 1,-1 3 86,-2-3-675,-2 4 1,3-4 339,-4 3-1232,4 2 1,2-3 170,3 4 719,0 0 0,1 4 0,-1 1 0</inkml:trace>
  <inkml:trace contextRef="#ctx0" brushRef="#br0" timeOffset="82">6108 16257 8001,'0'-14'565,"0"-1"1,-1 0 707,-2 0 0,2 3-1253,-2 0 0,-1 5-146,0 1 1,-3 2 703,1-2 0,-5 1-254,-2-1 1,0 2 228,0 4 1,3 0-207,-2 0-571,1 0 0,3 1-64,2 2 1,2 2-399,4 4 0,0 2 233,0 1 1,4-1 194,2 5 0,3-4 135,4 4 0,-2-2-113,5 2 0,-4 2 95,3-3 0,-2 3-62,2 0 0,0 1 81,0-1 0,0 1 55,-3 0 1,-1 3 29,1 3 0,-5 1 170,0-1 1,-5 1 92,1-4 1,-7-1 441,-6-2 1,0-1-348,-6-3 1,1-2 6,-4-3 1,0-5-127,-3-2 0,3-2-197,1-1 0,-1 0-121,3 0 0,2-4-611,-2-2 0,6-6-1593,1 0 2320,-1-9 0,9 2 0,-3-9 0</inkml:trace>
  <inkml:trace contextRef="#ctx0" brushRef="#br0" timeOffset="83">6220 16331 7970,'5'4'170,"3"-3"-21,-2 3 1,3 1-163,0 1 1,0 1-74,1-1 1,-1 3-318,0-3 0,-3-1 750,1 1 1,-4-3 196,3 4 671,-4-5-832,2 2 1,-4-8 260,0-3 1,-1-2-303,-2-3 0,1-3-182,-4-3 1,4-1-83,-2 0 0,3 1-246,1-1 1,0 0-730,0 1 0,1-1 418,3 1 0,1 2-385,4 1 0,0 6 208,1 0 0,3 6 170,3 0 0,1 2 486,2 1 0,-1 4 0,1 1 0</inkml:trace>
  <inkml:trace contextRef="#ctx0" brushRef="#br0" timeOffset="84">6732 16201 7970,'-1'-6'1424,"-2"-1"1,2 1-1632,-3-3 1,2 3-1903,-1 0 1961,2 3 41,-7-5 1,3 4 903,-4-2 0,-1 2-438,1 4 0,0 0 55,-1 0 1,-2 1-114,-1 2 0,1 2-179,3 4 1,-4 2-193,1 1 1,-1-1-228,4 5 0,0 1-236,0 4 1,0-1 251,3 2 1,-1-1-98,4-2 0,0 1 16,3-8 0,0 0 39,0-2 1,4-2 203,2-2 0,2-2 177,2-4 1,-1-1 27,0-2 0,0-2 323,1-4 0,-1-2-66,0-1 0,2 2 144,1-3 0,-5 2-41,3-2 0,-4 6-119,0-2 0,2 2 242,-1-3 0,-3 4 82,-1 0-564,2 4 0,-3-2-1012,4 4 0,-3 0 532,4 0 0,-1 4-952,3 2 0,1 5 1345,3 2 0,1 8 0,5-2 0</inkml:trace>
  <inkml:trace contextRef="#ctx0" brushRef="#br0" timeOffset="85">7020 16406 9624,'-5'0'2423,"1"1"-1477,4 2 1,-3-1-360,0 4 1,-4 1-263,0 6 0,-2 1-165,-3 5 1,-3 1-95,-3 1 1,-1 0-314,0 4 0,1-5-591,-1 2 1,2-2 837,1-2 0,3 5 0,3 1 0</inkml:trace>
  <inkml:trace contextRef="#ctx0" brushRef="#br0" timeOffset="86">7449 16201 7941,'-1'-9'0,"-2"-1"0,2 1 104,-3 0 0,3 2 0,0 2 464,-2 1 0,1-2 614,-4 3 1,3 0-695,-3 3 1,-1 0-61,-2 0 0,0 0-159,0 0 1,-1 4-50,1 2 1,0 2-78,-1 2 0,1-1-166,0 0 0,2 4-348,1-1 0,4 5 79,-1-2 1,2 2-429,1-2 0,1 3 200,2-3 1,2 0-231,5 0 0,0-2-36,2 2 0,0-3 309,3 0 1,2-5 476,5 0 0,1-1 0,5 3 0</inkml:trace>
  <inkml:trace contextRef="#ctx0" brushRef="#br0" timeOffset="87">7654 16238 7941,'0'-9'2211,"0"0"-948,0-1-2646,0 1 924,0 4 786,0 1 0,0 6-221,0 4 1,0 0-25,0 6 0,0 3-504,0 0 1,0 4 200,0 3 1,0-3-461,0 3 1,1 1 680,2-1 0,2 4 0,4-3 0</inkml:trace>
  <inkml:trace contextRef="#ctx0" brushRef="#br0" timeOffset="88">7728 16080 7971,'-9'-19'0,"-1"1"0,2 3 711,2 3-663,2 5-896,4 3 1,4 5 414,2 2 1,0 7 432,4 5 0,-2 7 0,7 3 0,1 2 0,3 1 0</inkml:trace>
  <inkml:trace contextRef="#ctx0" brushRef="#br0" timeOffset="89">8054 16313 8001,'0'-10'0,"0"1"282,0 0 1,-3 2 1152,0 1-1362,0 0 0,-1-3 44,1-1 0,-3 4 520,3 0 1,-4 3 71,1-3-618,-3 4 0,0-6 61,0 5 0,-1 0-148,1 3 0,0 1-68,-1 2 0,1 3-304,0 3 0,3 3-139,-1 1 1,2 2 252,-1-2 1,1 3-101,2 0 0,2 1-37,-2 2 0,2-4-15,1 1 0,0-5-95,0 2 421,4-3 1,1-5-40,4-2 1,4-2 253,-1-1 0,0-1 160,-2-2 1,0-2-181,3-4 0,-6-1 771,2 1 174,-2 0-163,3-1 0,-4 2-228,0 2-628,-4 2-128,6 4 1,-2 0-484,3 0 0,0 1-874,1 2 0,0 2 1444,2 4 0,7 5 0,5 0 0</inkml:trace>
  <inkml:trace contextRef="#ctx0" brushRef="#br0" timeOffset="90">8324 15959 8007,'0'-10'473,"-1"1"59,-2 0 1,2 0-161,-2-1 1,1 5 88,-2 2 1250,3 2-1124,-3 1 1,4 5-123,0 4 1,0 5-266,0 4 0,3 6-206,0 4 0,4 0 113,-4 3 0,4 1-78,-1-1 1,-1 4-145,2 0 1,-1-2-547,3 1 1,0-3-682,1 3 1,-1-4 25,0 1 1316,1-2 0,3-5 0,2-1 0</inkml:trace>
  <inkml:trace contextRef="#ctx0" brushRef="#br0" timeOffset="91">8594 16247 7907,'-12'-14'3276,"-1"2"-2506,1 1-2566,6 2 1493,2 4 0,4 2 249,0 6 771,0 2 1,0 7-449,0 1 0,1 2-550,2-2 0,0 3-151,3 0 1,-3-2-132,3 2 1,-3-2 36,3 2 0,-2-2-703,2-1 1229,-4-3 0,6 8 0,-3-4 0</inkml:trace>
  <inkml:trace contextRef="#ctx0" brushRef="#br0" timeOffset="92">8594 16033 7986,'-9'-4'-1752,"-1"-1"3110,5 0-2476,1 1 589,4 4 529,4 0 0,1 8 0,5 2 0</inkml:trace>
  <inkml:trace contextRef="#ctx0" brushRef="#br0" timeOffset="93">8771 16089 8349,'0'-5'-38,"-4"-3"-20,3 7 226,-3-8 118,4 8 0,0-4 162,0 2-351,0 2-385,0-3-91,4 4 317,-3 0 0,4 0 159,-2 0 0,-1 1 83,4 2 552,-4-2-205,7 3 109,-8-4 343,7 0-58,-7 0-432,3 0-628,-12 0 1,5 0-543,-7 0 495,3 0 1,-2 0-64,0 0 0,2 3 80,1 0 0,3 4-354,-3-4 1,4 4-143,-1-1 292,2 2 1,1 2 131,0-1 0,4 0 222,2 1 0,5-1-62,2 0 1,0 2 273,0 1 0,-2-1-83,4 5 1,-2-4-40,2 4 0,0-1 66,0 4 1,-1 0-2,-5-1 0,-1-2-175,-1-1 0,-3 0 326,-4 0 39,0-1 0,-4-6-102,-3-2 1,-4 2 143,-1-5 1,-4 0-399,4-3 0,-1 0-573,4 0-449,-4 0 1052,2 0 0,-2 4 0,3 1 0</inkml:trace>
  <inkml:trace contextRef="#ctx0" brushRef="#br0" timeOffset="94">9069 15810 7956,'-14'-14'1568,"7"5"1708,-2 0-3980,6 4 1,-1 13 86,4 4 1,3 9 1242,0 4 1,0 5-396,-3 1 0,3 5-48,0 1 0,1 1-384,-1 2 0,-1-1-117,5 2 0,-2-3-45,1 2 1,1-6-293,-4-3 0,1-2-987,0-1 1642,-3-4 0,7 3 0,-3-3 0</inkml:trace>
  <inkml:trace contextRef="#ctx0" brushRef="#br0" timeOffset="95">9069 15754 7956,'-1'-19'0,"-2"1"0,2 0 1420,-3 3-865,3 1 0,-2 5 971,0 0-629,0 3-85,3 2-542,0 4 0,0 12-49,0 3 1,0 7 261,0 3 1,0 5-279,0 10 0,3 2-278,0 5 1,1 2 46,-2-23 1,0 0-1,0 24-154,1-22 0,0 0 1,-2-1-1,0 0 148,1 1 1,-1 0 0,0 0-1,-1 0 0,0 2 0,0-1 0,0 23-263,0-2 1,0-4 252,0-5 0,0-4-297,0-3 1,0-4 48,0 1 1,0-3 156,0-3 0,3-1-775,0-3 0,0-5 756,-3-1 1,3-6-799,1-3 761,-1-4-399,-3 2 461,0-4 1,0-8 0,0-2 0</inkml:trace>
  <inkml:trace contextRef="#ctx0" brushRef="#br0" timeOffset="96">9655 16080 8017,'-13'-9'864,"-3"-1"1,2 4-933,-2 0 1,2 4-634,-2-1 0,3 2 43,4 1 1347,-5 4-513,4-3 0,-3 7 759,7-2-640,-2 3 0,7 0-227,-2 0 0,2 0-383,1 1 1,1-1 336,2 0 0,2 1-27,4-1 1,2 3 125,1 1 0,0-1-55,3-2 1,-3-1-26,4 0 0,-4 4 6,4-1 1,-5 0 54,2-2 0,-6-2 220,-1-2-65,-4 7 0,5-7-90,-3 6 1,-2-4-64,-5-2 0,-6-1-214,-3 1 1,-4 1 81,4-4 0,-5 4-600,2-4 0,0 3-46,0-3 0,3 0-1024,0-3 1698,2 0 0,0 4 0,1 1 0</inkml:trace>
  <inkml:trace contextRef="#ctx0" brushRef="#br0" timeOffset="97">9832 16275 7925,'4'10'0,"-3"3"0,3 3 0,0 2 0,-1 4 0,3 2 0,-3 4 0,3 0 0,-3 0 0,4 0 0,-4-1 0,3-3 0,-3-2 0,0-7 193,-3-2 302,0-7-549,0-2 0,0-6 0,0-4 0,0-1-18,0-9 1,0-3 148,0-6 0,-3-2-105,0-1 0,0 0 7,3 0 0,-3-4 6,0-2 1,0 1 19,3-1 0,0 3 19,0-4 0,3 2-13,0-1 0,4 6 87,-1 6 1,-1 7 411,2 3 1,-4 2 414,3 4 0,-3 2-783,3 4 0,-3 4-100,3 2 1,-2 4 318,2 2 0,-1 2-171,1 5 1,-1 1-104,-2 1 0,-2-1-247,3 2 1,-3-2 105,-1-2 0,0 1-178,0-1 0,0 0 54,0-3 0,-3-1-122,-1-5 1,-3 1-261,1-1 0,-2-1 216,-2-2 0,1-2-738,0-4 1082,-1 5 0,1-4 0,0 3 0</inkml:trace>
  <inkml:trace contextRef="#ctx0" brushRef="#br0" timeOffset="98">10233 16247 7921,'9'-12'209,"0"0"1,1-1 8,-1 4 1,0 0-763,0-1 1,0 1 280,-3 0 1,-2 2 982,-4 1 1,0 3-75,0-3 1,-4 3-15,-2-3 0,-3 4-215,0-2 1,-3 3-44,-1 1 1,0 0-129,0 0 0,3 0-14,-2 0 0,-2 1-215,2 3 1,-4 1 71,4 4 1,0 0-74,2 1 1,-2 0-85,-1 2 0,1 0-163,3 3 0,2 1 60,1 2 0,3 1-134,-3 0 1,4-4 11,-1 1 0,2-5-136,1 2 1,1-3 20,2-1 1,-1-4 97,4-2 1,0-2 249,4-1 1,0 0 34,2 0 1,-1-4 164,1-2 0,-1-2 87,-2-1 0,0-4 270,0 1 0,0-1-169,-3 4 1,2 0-48,-2-1 1,0 4-856,0 0 491,0 0 0,3 1-848,1 1 0,-4 3 931,0 1 0,4 5 0,5 0 0</inkml:trace>
  <inkml:trace contextRef="#ctx0" brushRef="#br0" timeOffset="99">10437 16322 8985,'-4'-9'2131,"3"3"-4119,-3 2 2114,4 4 0,0 4-154,0 3 0,0-2 203,0 1-215,0-4 154,0 6 59,0-7 1,0 3 120,0-8 1,3 1-57,0-6 1,0 1 171,-3-8 0,4 4-243,-1-4 0,4-2-51,-1-4 1,2 0-80,2 4 1,-1-1 113,0 0 1,0 5 114,-3 1 0,2 4-51,-2 3 0,-1-1 139,2 4 1,-4 0-74,3 7 1,-4 4-105,1 4 0,1 6-644,-1 0 1,2 2 319,-2 5 1,-2-4-825,2 0 0,1-1 475,-1-1 1,1-5 3,-1-1 0,-2-3-256,2-1 560,3-4 0,-1-1 36,4-8 1,0 1 168,1-6 0,-1-1 227,0-6 1,1-1-146,-1 1 0,0 2 373,1-2 1,-1 5-189,0-2 0,-3 4 1183,1 3-507,-1-3-509,-1 8 0,2-2-203,-4 6 1,1 6-331,0 3 0,-2 5-1003,4-2 1,-3 4 639,3 3 0,1-2 445,6 5 0,-3 0 0,4 3 0</inkml:trace>
  <inkml:trace contextRef="#ctx0" brushRef="#br0" timeOffset="100">11015 15735 7924,'0'-13'0,"1"-1"0,2-1 0,0 6 1210,6 6 1,3 3-508,6 3 0,4 10 88,0 9 0,3 6-192,-4 6 0,1 1-198,-3 8 1,-1 2-195,-8-20 1,-1 0 0,6 23-323,-7-21 0,0-1 0,2 23 28,0 0 1,-1 1 106,-3-3 0,-2 0-629,-1-7 0,-4-3-69,-5-6 1,-1 1-554,-9-1 0,1-3 384,-4-3 847,-4-1 0,4 0 0,-5 0 0,-2 2 0,-3 3 0</inkml:trace>
  <inkml:trace contextRef="#ctx0" brushRef="#br0" timeOffset="101">10288 16257 7930,'0'-5'2143,"0"0"-786,0 5-990,5 9 0,-4-3-326,2 6 1,-2 0 76,-1 0 0,1 0-453,2 3 0,-2-4 112,2 2 0,-2 0-179,-1 0 1,3 2 401,0-2 0,5 3 0,-3-1 0</inkml:trace>
  <inkml:trace contextRef="#ctx0" brushRef="#br0" timeOffset="102">2011 16396 8223,'-20'-10'263,"1"-1"382,0-2 1,4 4-440,8 3 1,3 3-164,4-4 150,0 5 1,1-3 42,2 2 1,7 1-392,5-4 0,4 0 108,3-4 1,2 1 153,8 0 1,2-1 85,6 1 0,-1 0-331,5-1 0,0 1 167,6 0 1,0 1 3,-23 4 1,1 1-1,-1 1 1,-1-1-133,2 1 1,0 1-1,0 1 1,-1-1 13,23-2 1,-1 3-32,-2 3 0,-9-2 10,-4 2 1,-5 1-221,-4-1 1,-1 4-111,-2-4 0,-6 4-95,3-1 1,-4-1 31,1 2 1,0 0 498,-3 5 0,3-1 0,-1 2 0</inkml:trace>
  <inkml:trace contextRef="#ctx0" brushRef="#br0" timeOffset="103">2030 16741 8055,'-18'-3'478,"3"0"-163,1-5-547,9 7 0,2-3 187,6 4 1,6 0 322,7 0 0,7 0-67,5 0 1,4-1 199,5-2 1,4 1-46,3-4 1,3 3-433,-21 0 0,1 0 1,1 0-1,0-1 29,3 0 1,0-1 0,-1 0 0,0 1 98,-2-1 0,0 0 0,24-1-270,-3 0 0,0 1-149,-6-1 1,-3-2 99,-12 5 0,-2 0-104,-1 3 0,1-3-319,-4 0 1,-3 0 679,-4 3 0,5-4 0,3-1 0</inkml:trace>
  <inkml:trace contextRef="#ctx0" brushRef="#br0" timeOffset="104">2691 15754 8258,'3'-39'0,"0"1"617,0 7-238,-3 9-283,0 11 1,0 8-274,0 12 0,0 9-160,0 7 245,-4 10 0,-2 4-215,-7 11 0,6-22 0,0 0 477,-2 2 1,-1 2 0,1 4-1,-1 0-113,-1 3 1,0 0 0,-1 4-1,0 0-344,-2 2 1,0 0-1,0 1 1,0 0 271,0 0 0,0 1 0,0 0 1,0-1 42,0-2 0,0-1 0,3-3 0,0-1-116,1-9 1,1-1-1,1-2 1,1-1 157,-6 18 0,4-4-85,0-6 0,0-5-180,6-4 1,0-1 408,3 1 1,0-2-864,0-5 0,5-3 649,5-3 0,3-1 0,6 2 0,-1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3D453B-E3B3-2C4F-9F11-BC3EE983F9EF}" type="datetimeFigureOut">
              <a:rPr lang="en-US" smtClean="0"/>
              <a:t>10/10/23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8F8F0F-8BAE-B04B-8BD1-4A8AFADEA29F}" type="slidenum">
              <a:rPr lang="en-US" smtClean="0"/>
              <a:t>‹#›</a:t>
            </a:fld>
            <a:endParaRPr lang="en-US"/>
          </a:p>
        </p:txBody>
      </p:sp>
    </p:spTree>
    <p:extLst>
      <p:ext uri="{BB962C8B-B14F-4D97-AF65-F5344CB8AC3E}">
        <p14:creationId xmlns:p14="http://schemas.microsoft.com/office/powerpoint/2010/main" val="383913658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P(D_1\</a:t>
            </a:r>
            <a:r>
              <a:rPr lang="en-US" sz="1200" kern="1200" dirty="0" err="1">
                <a:solidFill>
                  <a:schemeClr val="tx1"/>
                </a:solidFill>
                <a:latin typeface="+mn-lt"/>
                <a:ea typeface="+mn-ea"/>
                <a:cs typeface="+mn-cs"/>
              </a:rPr>
              <a:t>ldots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D_m</a:t>
            </a:r>
            <a:r>
              <a:rPr lang="en-US" sz="1200" kern="1200" dirty="0">
                <a:solidFill>
                  <a:schemeClr val="tx1"/>
                </a:solidFill>
                <a:latin typeface="+mn-lt"/>
                <a:ea typeface="+mn-ea"/>
                <a:cs typeface="+mn-cs"/>
              </a:rPr>
              <a:t>) = \sum_{</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=1}^k \Big(\prod_{j=1}^m P(</a:t>
            </a:r>
            <a:r>
              <a:rPr lang="en-US" sz="1200" kern="1200" dirty="0" err="1">
                <a:solidFill>
                  <a:schemeClr val="tx1"/>
                </a:solidFill>
                <a:latin typeface="+mn-lt"/>
                <a:ea typeface="+mn-ea"/>
                <a:cs typeface="+mn-cs"/>
              </a:rPr>
              <a:t>D_j</a:t>
            </a:r>
            <a:r>
              <a:rPr lang="en-US" sz="1200" kern="1200" dirty="0">
                <a:solidFill>
                  <a:schemeClr val="tx1"/>
                </a:solidFill>
                <a:latin typeface="+mn-lt"/>
                <a:ea typeface="+mn-ea"/>
                <a:cs typeface="+mn-cs"/>
              </a:rPr>
              <a:t>\mid </a:t>
            </a:r>
            <a:r>
              <a:rPr lang="en-US" sz="1200" kern="1200" dirty="0" err="1">
                <a:solidFill>
                  <a:schemeClr val="tx1"/>
                </a:solidFill>
                <a:latin typeface="+mn-lt"/>
                <a:ea typeface="+mn-ea"/>
                <a:cs typeface="+mn-cs"/>
              </a:rPr>
              <a:t>H_i</a:t>
            </a:r>
            <a:r>
              <a:rPr lang="en-US" sz="1200" kern="1200" dirty="0">
                <a:solidFill>
                  <a:schemeClr val="tx1"/>
                </a:solidFill>
                <a:latin typeface="+mn-lt"/>
                <a:ea typeface="+mn-ea"/>
                <a:cs typeface="+mn-cs"/>
              </a:rPr>
              <a:t>)\Big)P(</a:t>
            </a:r>
            <a:r>
              <a:rPr lang="en-US" sz="1200" kern="1200" dirty="0" err="1">
                <a:solidFill>
                  <a:schemeClr val="tx1"/>
                </a:solidFill>
                <a:latin typeface="+mn-lt"/>
                <a:ea typeface="+mn-ea"/>
                <a:cs typeface="+mn-cs"/>
              </a:rPr>
              <a:t>H_i</a:t>
            </a:r>
            <a:r>
              <a:rPr lang="en-US" sz="1200" kern="120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18F8F0F-8BAE-B04B-8BD1-4A8AFADEA29F}" type="slidenum">
              <a:rPr lang="en-US" smtClean="0"/>
              <a:t>18</a:t>
            </a:fld>
            <a:endParaRPr lang="en-US"/>
          </a:p>
        </p:txBody>
      </p:sp>
    </p:spTree>
    <p:extLst>
      <p:ext uri="{BB962C8B-B14F-4D97-AF65-F5344CB8AC3E}">
        <p14:creationId xmlns:p14="http://schemas.microsoft.com/office/powerpoint/2010/main" val="3659499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97844BE-8CA6-4B4C-A666-F50AF2CDB16E}" type="datetimeFigureOut">
              <a:rPr lang="en-US" smtClean="0"/>
              <a:t>10/10/23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378229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7844BE-8CA6-4B4C-A666-F50AF2CDB16E}" type="datetimeFigureOut">
              <a:rPr lang="en-US" smtClean="0"/>
              <a:t>10/10/23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1468645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7844BE-8CA6-4B4C-A666-F50AF2CDB16E}" type="datetimeFigureOut">
              <a:rPr lang="en-US" smtClean="0"/>
              <a:t>10/10/23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3395788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7844BE-8CA6-4B4C-A666-F50AF2CDB16E}" type="datetimeFigureOut">
              <a:rPr lang="en-US" smtClean="0"/>
              <a:t>10/10/23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1442527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7844BE-8CA6-4B4C-A666-F50AF2CDB16E}" type="datetimeFigureOut">
              <a:rPr lang="en-US" smtClean="0"/>
              <a:t>10/10/23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2772651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97844BE-8CA6-4B4C-A666-F50AF2CDB16E}" type="datetimeFigureOut">
              <a:rPr lang="en-US" smtClean="0"/>
              <a:t>10/10/23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3043794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97844BE-8CA6-4B4C-A666-F50AF2CDB16E}" type="datetimeFigureOut">
              <a:rPr lang="en-US" smtClean="0"/>
              <a:t>10/10/23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3328752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97844BE-8CA6-4B4C-A666-F50AF2CDB16E}" type="datetimeFigureOut">
              <a:rPr lang="en-US" smtClean="0"/>
              <a:t>10/10/23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1955455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7844BE-8CA6-4B4C-A666-F50AF2CDB16E}" type="datetimeFigureOut">
              <a:rPr lang="en-US" smtClean="0"/>
              <a:t>10/10/23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2269639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7844BE-8CA6-4B4C-A666-F50AF2CDB16E}" type="datetimeFigureOut">
              <a:rPr lang="en-US" smtClean="0"/>
              <a:t>10/10/23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3159286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7844BE-8CA6-4B4C-A666-F50AF2CDB16E}" type="datetimeFigureOut">
              <a:rPr lang="en-US" smtClean="0"/>
              <a:t>10/10/23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C8703E-CC57-E94B-B957-BDEF69CBCD01}" type="slidenum">
              <a:rPr lang="en-US" smtClean="0"/>
              <a:t>‹#›</a:t>
            </a:fld>
            <a:endParaRPr lang="en-US"/>
          </a:p>
        </p:txBody>
      </p:sp>
    </p:spTree>
    <p:extLst>
      <p:ext uri="{BB962C8B-B14F-4D97-AF65-F5344CB8AC3E}">
        <p14:creationId xmlns:p14="http://schemas.microsoft.com/office/powerpoint/2010/main" val="3763108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7844BE-8CA6-4B4C-A666-F50AF2CDB16E}" type="datetimeFigureOut">
              <a:rPr lang="en-US" smtClean="0"/>
              <a:t>10/10/23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C8703E-CC57-E94B-B957-BDEF69CBCD01}" type="slidenum">
              <a:rPr lang="en-US" smtClean="0"/>
              <a:t>‹#›</a:t>
            </a:fld>
            <a:endParaRPr lang="en-US"/>
          </a:p>
        </p:txBody>
      </p:sp>
    </p:spTree>
    <p:extLst>
      <p:ext uri="{BB962C8B-B14F-4D97-AF65-F5344CB8AC3E}">
        <p14:creationId xmlns:p14="http://schemas.microsoft.com/office/powerpoint/2010/main" val="3669898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More Statistical Inference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04069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65399"/>
          </a:xfrm>
        </p:spPr>
        <p:txBody>
          <a:bodyPr>
            <a:normAutofit fontScale="90000"/>
          </a:bodyPr>
          <a:lstStyle/>
          <a:p>
            <a:r>
              <a:rPr lang="en-US" dirty="0"/>
              <a:t>Probability </a:t>
            </a:r>
            <a:r>
              <a:rPr lang="en-US" dirty="0" err="1"/>
              <a:t>vs</a:t>
            </a:r>
            <a:r>
              <a:rPr lang="en-US" dirty="0"/>
              <a:t> hypothesis</a:t>
            </a:r>
          </a:p>
        </p:txBody>
      </p:sp>
      <p:sp>
        <p:nvSpPr>
          <p:cNvPr id="3" name="Content Placeholder 2"/>
          <p:cNvSpPr>
            <a:spLocks noGrp="1"/>
          </p:cNvSpPr>
          <p:nvPr>
            <p:ph idx="1"/>
          </p:nvPr>
        </p:nvSpPr>
        <p:spPr>
          <a:xfrm>
            <a:off x="457200" y="940038"/>
            <a:ext cx="8229600" cy="640934"/>
          </a:xfrm>
        </p:spPr>
        <p:txBody>
          <a:bodyPr/>
          <a:lstStyle/>
          <a:p>
            <a:r>
              <a:rPr lang="en-US" dirty="0"/>
              <a:t>In the robot problem, what is P(R3 | C)?</a:t>
            </a:r>
          </a:p>
        </p:txBody>
      </p:sp>
      <p:pic>
        <p:nvPicPr>
          <p:cNvPr id="11" name="Picture 10"/>
          <p:cNvPicPr>
            <a:picLocks noChangeAspect="1"/>
          </p:cNvPicPr>
          <p:nvPr/>
        </p:nvPicPr>
        <p:blipFill>
          <a:blip r:embed="rId2"/>
          <a:stretch>
            <a:fillRect/>
          </a:stretch>
        </p:blipFill>
        <p:spPr>
          <a:xfrm>
            <a:off x="1709158" y="1580972"/>
            <a:ext cx="5264210" cy="1113161"/>
          </a:xfrm>
          <a:prstGeom prst="rect">
            <a:avLst/>
          </a:prstGeom>
        </p:spPr>
      </p:pic>
      <p:pic>
        <p:nvPicPr>
          <p:cNvPr id="12" name="Picture 11"/>
          <p:cNvPicPr>
            <a:picLocks noChangeAspect="1"/>
          </p:cNvPicPr>
          <p:nvPr/>
        </p:nvPicPr>
        <p:blipFill>
          <a:blip r:embed="rId3"/>
          <a:stretch>
            <a:fillRect/>
          </a:stretch>
        </p:blipFill>
        <p:spPr>
          <a:xfrm>
            <a:off x="1709158" y="2879103"/>
            <a:ext cx="5127477" cy="1169706"/>
          </a:xfrm>
          <a:prstGeom prst="rect">
            <a:avLst/>
          </a:prstGeom>
        </p:spPr>
      </p:pic>
      <p:pic>
        <p:nvPicPr>
          <p:cNvPr id="13" name="Picture 12"/>
          <p:cNvPicPr>
            <a:picLocks noChangeAspect="1"/>
          </p:cNvPicPr>
          <p:nvPr/>
        </p:nvPicPr>
        <p:blipFill>
          <a:blip r:embed="rId4"/>
          <a:stretch>
            <a:fillRect/>
          </a:stretch>
        </p:blipFill>
        <p:spPr>
          <a:xfrm>
            <a:off x="1709158" y="4401261"/>
            <a:ext cx="6041878" cy="1157630"/>
          </a:xfrm>
          <a:prstGeom prst="rect">
            <a:avLst/>
          </a:prstGeom>
        </p:spPr>
      </p:pic>
      <p:sp>
        <p:nvSpPr>
          <p:cNvPr id="14" name="TextBox 13"/>
          <p:cNvSpPr txBox="1"/>
          <p:nvPr/>
        </p:nvSpPr>
        <p:spPr>
          <a:xfrm>
            <a:off x="457200" y="5911343"/>
            <a:ext cx="8447518" cy="461665"/>
          </a:xfrm>
          <a:prstGeom prst="rect">
            <a:avLst/>
          </a:prstGeom>
          <a:noFill/>
        </p:spPr>
        <p:txBody>
          <a:bodyPr wrap="square" rtlCol="0">
            <a:spAutoFit/>
          </a:bodyPr>
          <a:lstStyle/>
          <a:p>
            <a:r>
              <a:rPr lang="en-US" sz="2400" dirty="0"/>
              <a:t>= (1/2 * 4/10) / (7/9 * 2/10 + 3/7 * 4/10 + 1/2 * 4/10) =~ 0.3795</a:t>
            </a:r>
          </a:p>
        </p:txBody>
      </p:sp>
    </p:spTree>
    <p:extLst>
      <p:ext uri="{BB962C8B-B14F-4D97-AF65-F5344CB8AC3E}">
        <p14:creationId xmlns:p14="http://schemas.microsoft.com/office/powerpoint/2010/main" val="242608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Posterior probability</a:t>
            </a:r>
          </a:p>
        </p:txBody>
      </p:sp>
      <p:sp>
        <p:nvSpPr>
          <p:cNvPr id="3" name="Content Placeholder 2"/>
          <p:cNvSpPr>
            <a:spLocks noGrp="1"/>
          </p:cNvSpPr>
          <p:nvPr>
            <p:ph idx="1"/>
          </p:nvPr>
        </p:nvSpPr>
        <p:spPr/>
        <p:txBody>
          <a:bodyPr/>
          <a:lstStyle/>
          <a:p>
            <a:r>
              <a:rPr lang="en-US" dirty="0"/>
              <a:t>If you need the actual posterior probability:</a:t>
            </a:r>
          </a:p>
          <a:p>
            <a:endParaRPr lang="en-US" dirty="0"/>
          </a:p>
          <a:p>
            <a:endParaRPr lang="en-US" dirty="0"/>
          </a:p>
          <a:p>
            <a:endParaRPr lang="en-US" dirty="0"/>
          </a:p>
          <a:p>
            <a:endParaRPr lang="en-US" dirty="0"/>
          </a:p>
        </p:txBody>
      </p:sp>
      <p:pic>
        <p:nvPicPr>
          <p:cNvPr id="4" name="Picture 3" descr="latex-image-1.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08456" y="2213089"/>
            <a:ext cx="5918200" cy="1092200"/>
          </a:xfrm>
          <a:prstGeom prst="rect">
            <a:avLst/>
          </a:prstGeom>
        </p:spPr>
      </p:pic>
      <p:pic>
        <p:nvPicPr>
          <p:cNvPr id="8" name="Picture 7"/>
          <p:cNvPicPr>
            <a:picLocks noChangeAspect="1"/>
          </p:cNvPicPr>
          <p:nvPr/>
        </p:nvPicPr>
        <p:blipFill>
          <a:blip r:embed="rId3"/>
          <a:stretch>
            <a:fillRect/>
          </a:stretch>
        </p:blipFill>
        <p:spPr>
          <a:xfrm>
            <a:off x="3554756" y="3567409"/>
            <a:ext cx="3822984" cy="1197095"/>
          </a:xfrm>
          <a:prstGeom prst="rect">
            <a:avLst/>
          </a:prstGeom>
        </p:spPr>
      </p:pic>
      <p:pic>
        <p:nvPicPr>
          <p:cNvPr id="10" name="Picture 9"/>
          <p:cNvPicPr>
            <a:picLocks noChangeAspect="1"/>
          </p:cNvPicPr>
          <p:nvPr/>
        </p:nvPicPr>
        <p:blipFill>
          <a:blip r:embed="rId4"/>
          <a:stretch>
            <a:fillRect/>
          </a:stretch>
        </p:blipFill>
        <p:spPr>
          <a:xfrm>
            <a:off x="3554756" y="5138594"/>
            <a:ext cx="4230462" cy="1083837"/>
          </a:xfrm>
          <a:prstGeom prst="rect">
            <a:avLst/>
          </a:prstGeom>
        </p:spPr>
      </p:pic>
    </p:spTree>
    <p:extLst>
      <p:ext uri="{BB962C8B-B14F-4D97-AF65-F5344CB8AC3E}">
        <p14:creationId xmlns:p14="http://schemas.microsoft.com/office/powerpoint/2010/main" val="224014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240" y="166198"/>
            <a:ext cx="5821680" cy="5614525"/>
          </a:xfrm>
        </p:spPr>
        <p:txBody>
          <a:bodyPr>
            <a:normAutofit fontScale="92500" lnSpcReduction="10000"/>
          </a:bodyPr>
          <a:lstStyle/>
          <a:p>
            <a:r>
              <a:rPr lang="en-US" dirty="0"/>
              <a:t>A patient comes to visit Dr. Gregory House because they have a cough. After insulting and belittling the patient, House consults with his team of diagnosticians, who tell him that if a patient has a cold, then there’s a 75% chance they will have a cough. But if a patient has the Ebola virus, there’s a 80% chance they will have a cough. </a:t>
            </a:r>
            <a:endParaRPr lang="en-US" dirty="0">
              <a:effectLst/>
            </a:endParaRPr>
          </a:p>
          <a:p>
            <a:r>
              <a:rPr lang="en-US" dirty="0"/>
              <a:t>What is the maximum likelihood hypothesis for the diagnosis? </a:t>
            </a:r>
            <a:endParaRPr lang="en-US" dirty="0">
              <a:effectLst/>
            </a:endParaRPr>
          </a:p>
          <a:p>
            <a:endParaRPr lang="en-US" dirty="0"/>
          </a:p>
        </p:txBody>
      </p:sp>
      <p:pic>
        <p:nvPicPr>
          <p:cNvPr id="2" name="Picture 1"/>
          <p:cNvPicPr>
            <a:picLocks noChangeAspect="1"/>
          </p:cNvPicPr>
          <p:nvPr/>
        </p:nvPicPr>
        <p:blipFill>
          <a:blip r:embed="rId2"/>
          <a:stretch>
            <a:fillRect/>
          </a:stretch>
        </p:blipFill>
        <p:spPr>
          <a:xfrm>
            <a:off x="6123612" y="292100"/>
            <a:ext cx="2751147" cy="2989580"/>
          </a:xfrm>
          <a:prstGeom prst="rect">
            <a:avLst/>
          </a:prstGeom>
        </p:spPr>
      </p:pic>
    </p:spTree>
    <p:extLst>
      <p:ext uri="{BB962C8B-B14F-4D97-AF65-F5344CB8AC3E}">
        <p14:creationId xmlns:p14="http://schemas.microsoft.com/office/powerpoint/2010/main" val="1408962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240" y="166198"/>
            <a:ext cx="5821680" cy="5614525"/>
          </a:xfrm>
        </p:spPr>
        <p:txBody>
          <a:bodyPr>
            <a:normAutofit fontScale="92500" lnSpcReduction="10000"/>
          </a:bodyPr>
          <a:lstStyle/>
          <a:p>
            <a:r>
              <a:rPr lang="en-US" dirty="0"/>
              <a:t>A patient comes to visit Dr. Gregory House because they have a cough. After insulting and belittling the patient, House consults with his team of diagnosticians, who tell him that if a patient has a cold, then there’s a 75% chance they will have a cough. But if a patient has the Ebola virus, there’s a 80% chance they will have a cough. </a:t>
            </a:r>
            <a:endParaRPr lang="en-US" dirty="0">
              <a:effectLst/>
            </a:endParaRPr>
          </a:p>
          <a:p>
            <a:r>
              <a:rPr lang="en-US" dirty="0"/>
              <a:t>What is the maximum likelihood hypothesis for the diagnosis? </a:t>
            </a:r>
            <a:endParaRPr lang="en-US" dirty="0">
              <a:effectLst/>
            </a:endParaRPr>
          </a:p>
          <a:p>
            <a:endParaRPr lang="en-US" dirty="0"/>
          </a:p>
        </p:txBody>
      </p:sp>
      <p:pic>
        <p:nvPicPr>
          <p:cNvPr id="2" name="Picture 1"/>
          <p:cNvPicPr>
            <a:picLocks noChangeAspect="1"/>
          </p:cNvPicPr>
          <p:nvPr/>
        </p:nvPicPr>
        <p:blipFill>
          <a:blip r:embed="rId2"/>
          <a:stretch>
            <a:fillRect/>
          </a:stretch>
        </p:blipFill>
        <p:spPr>
          <a:xfrm>
            <a:off x="6123612" y="292100"/>
            <a:ext cx="2751147" cy="2989580"/>
          </a:xfrm>
          <a:prstGeom prst="rect">
            <a:avLst/>
          </a:prstGeom>
        </p:spPr>
      </p:pic>
    </p:spTree>
    <p:extLst>
      <p:ext uri="{BB962C8B-B14F-4D97-AF65-F5344CB8AC3E}">
        <p14:creationId xmlns:p14="http://schemas.microsoft.com/office/powerpoint/2010/main" val="332964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47184"/>
            <a:ext cx="8229600" cy="5778980"/>
          </a:xfrm>
        </p:spPr>
        <p:txBody>
          <a:bodyPr>
            <a:normAutofit lnSpcReduction="10000"/>
          </a:bodyPr>
          <a:lstStyle/>
          <a:p>
            <a:r>
              <a:rPr lang="en-US" dirty="0"/>
              <a:t>After concluding the patient has Ebola, House fires all his diagnosticians for their poor hypothesis testing skills and hires new ones. This new team does some background research and discovers if they are only going to consider the common cold and Ebola, then before the symptoms are even considered, there’s a 1% chance the patient has Ebola and a 99% chance they have a cold. </a:t>
            </a:r>
            <a:endParaRPr lang="en-US" dirty="0">
              <a:effectLst/>
            </a:endParaRPr>
          </a:p>
          <a:p>
            <a:r>
              <a:rPr lang="en-US" dirty="0"/>
              <a:t>What is the MAP hypothesis for the diagnosis? What is the posterior probability the patient has Ebola? </a:t>
            </a:r>
            <a:endParaRPr lang="en-US" dirty="0">
              <a:effectLst/>
            </a:endParaRPr>
          </a:p>
          <a:p>
            <a:endParaRPr lang="en-US" dirty="0"/>
          </a:p>
        </p:txBody>
      </p:sp>
    </p:spTree>
    <p:extLst>
      <p:ext uri="{BB962C8B-B14F-4D97-AF65-F5344CB8AC3E}">
        <p14:creationId xmlns:p14="http://schemas.microsoft.com/office/powerpoint/2010/main" val="304858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46682"/>
            <a:ext cx="8229600" cy="5879481"/>
          </a:xfrm>
        </p:spPr>
        <p:txBody>
          <a:bodyPr>
            <a:normAutofit fontScale="92500" lnSpcReduction="10000"/>
          </a:bodyPr>
          <a:lstStyle/>
          <a:p>
            <a:r>
              <a:rPr lang="en-US" dirty="0"/>
              <a:t>Suppose I work in FJ in a windowless office.  I want to know whether it's raining outside.  The chance of rain is 70%. My colleague walks in wearing his raincoat. If it’s raining, there’s a 65% chance he’ll be wearing a raincoat. Since he’s very unfashionable, there’s a 45% chance he’ll be wearing his raincoat even if it’s not raining. My other colleague walks in with wet hair. When it’s raining there’s a 90% chance her hair will be wet. However, since she sometimes goes to the gym before work, there’s a 40% chance her hair will be wet even if it’s not raining. </a:t>
            </a:r>
          </a:p>
          <a:p>
            <a:r>
              <a:rPr lang="en-US" dirty="0"/>
              <a:t>What’s the posterior probability that it’s raining?  </a:t>
            </a:r>
          </a:p>
        </p:txBody>
      </p:sp>
    </p:spTree>
    <p:extLst>
      <p:ext uri="{BB962C8B-B14F-4D97-AF65-F5344CB8AC3E}">
        <p14:creationId xmlns:p14="http://schemas.microsoft.com/office/powerpoint/2010/main" val="628220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D0FDD8D-3F11-B749-9731-7854C8F39C50}"/>
              </a:ext>
            </a:extLst>
          </p:cNvPr>
          <p:cNvSpPr>
            <a:spLocks noGrp="1"/>
          </p:cNvSpPr>
          <p:nvPr>
            <p:ph idx="1"/>
          </p:nvPr>
        </p:nvSpPr>
        <p:spPr>
          <a:xfrm>
            <a:off x="-59266" y="0"/>
            <a:ext cx="4825999" cy="4487333"/>
          </a:xfrm>
        </p:spPr>
        <p:txBody>
          <a:bodyPr>
            <a:normAutofit fontScale="62500" lnSpcReduction="20000"/>
          </a:bodyPr>
          <a:lstStyle/>
          <a:p>
            <a:r>
              <a:rPr lang="en-US" dirty="0"/>
              <a:t>Suppose I work in FJ in a windowless office.  I want to know whether it's raining outside.  The chance of rain is 70%. My colleague walks in wearing his raincoat. If it’s raining, there’s a 65% chance he’ll be wearing a raincoat. Since he’s very unfashionable, there’s a 45% chance he’ll be wearing his raincoat even if it’s not raining. My other colleague walks in with wet hair. When it’s raining there’s a 90% chance her hair will be wet. However, since she sometimes goes to the gym before work, there’s a 40% chance her hair will be wet even if it’s not raining. </a:t>
            </a:r>
          </a:p>
          <a:p>
            <a:r>
              <a:rPr lang="en-US" dirty="0"/>
              <a:t>What’s the posterior probability that it’s raining?  </a:t>
            </a:r>
          </a:p>
        </p:txBody>
      </p:sp>
    </p:spTree>
    <p:extLst>
      <p:ext uri="{BB962C8B-B14F-4D97-AF65-F5344CB8AC3E}">
        <p14:creationId xmlns:p14="http://schemas.microsoft.com/office/powerpoint/2010/main" val="1652734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38548"/>
            <a:ext cx="8229600" cy="5687616"/>
          </a:xfrm>
        </p:spPr>
        <p:txBody>
          <a:bodyPr/>
          <a:lstStyle/>
          <a:p>
            <a:r>
              <a:rPr lang="en-US" dirty="0"/>
              <a:t>We can't solve this problem because we don’t have any information about the probability of Colleague 1 wearing a raincoat and Colleague 2 having wet hair occurring </a:t>
            </a:r>
            <a:r>
              <a:rPr lang="en-US" i="1" dirty="0"/>
              <a:t>simultaneously</a:t>
            </a:r>
            <a:r>
              <a:rPr lang="en-US" dirty="0"/>
              <a:t>. </a:t>
            </a:r>
          </a:p>
          <a:p>
            <a:r>
              <a:rPr lang="en-US" dirty="0">
                <a:effectLst/>
              </a:rPr>
              <a:t>We don't know P(C, W | R).</a:t>
            </a:r>
          </a:p>
          <a:p>
            <a:r>
              <a:rPr lang="en-US" dirty="0"/>
              <a:t>Let's make an </a:t>
            </a:r>
            <a:r>
              <a:rPr lang="en-US" i="1" dirty="0"/>
              <a:t>assumption</a:t>
            </a:r>
            <a:r>
              <a:rPr lang="en-US" dirty="0"/>
              <a:t> that C and W are conditionally independent given that it is raining (or not raining).</a:t>
            </a:r>
          </a:p>
          <a:p>
            <a:r>
              <a:rPr lang="en-US" dirty="0">
                <a:effectLst/>
              </a:rPr>
              <a:t>P(C, W | R) = P(C | R) * P(W | R)</a:t>
            </a:r>
          </a:p>
          <a:p>
            <a:pPr lvl="1"/>
            <a:r>
              <a:rPr lang="en-US" dirty="0"/>
              <a:t>(and similarly for given ~R)</a:t>
            </a:r>
            <a:endParaRPr lang="en-US" dirty="0">
              <a:effectLst/>
            </a:endParaRPr>
          </a:p>
          <a:p>
            <a:endParaRPr lang="en-US" dirty="0"/>
          </a:p>
        </p:txBody>
      </p:sp>
    </p:spTree>
    <p:extLst>
      <p:ext uri="{BB962C8B-B14F-4D97-AF65-F5344CB8AC3E}">
        <p14:creationId xmlns:p14="http://schemas.microsoft.com/office/powerpoint/2010/main" val="22370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3319"/>
          </a:xfrm>
        </p:spPr>
        <p:txBody>
          <a:bodyPr>
            <a:normAutofit fontScale="90000"/>
          </a:bodyPr>
          <a:lstStyle/>
          <a:p>
            <a:r>
              <a:rPr lang="en-US" dirty="0"/>
              <a:t>Combining evidence</a:t>
            </a:r>
          </a:p>
        </p:txBody>
      </p:sp>
      <p:sp>
        <p:nvSpPr>
          <p:cNvPr id="3" name="Content Placeholder 2"/>
          <p:cNvSpPr>
            <a:spLocks noGrp="1"/>
          </p:cNvSpPr>
          <p:nvPr>
            <p:ph idx="1"/>
          </p:nvPr>
        </p:nvSpPr>
        <p:spPr>
          <a:xfrm>
            <a:off x="457200" y="977594"/>
            <a:ext cx="8229600" cy="5463558"/>
          </a:xfrm>
        </p:spPr>
        <p:txBody>
          <a:bodyPr>
            <a:normAutofit/>
          </a:bodyPr>
          <a:lstStyle/>
          <a:p>
            <a:r>
              <a:rPr lang="en-US" sz="2400" dirty="0"/>
              <a:t>It is very common to make this independence assumption for multiple pieces of evidence (data).</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r>
              <a:rPr lang="en-US" sz="2400" dirty="0"/>
              <a:t>where</a:t>
            </a:r>
          </a:p>
          <a:p>
            <a:endParaRPr lang="en-US" dirty="0"/>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4977" y="1937913"/>
            <a:ext cx="7656929" cy="85519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362470" y="3013173"/>
            <a:ext cx="5675674" cy="885911"/>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362470" y="4236248"/>
            <a:ext cx="4070414" cy="867616"/>
          </a:xfrm>
          <a:prstGeom prst="rect">
            <a:avLst/>
          </a:prstGeom>
        </p:spPr>
      </p:pic>
      <p:pic>
        <p:nvPicPr>
          <p:cNvPr id="9" name="Picture 8" descr="latex-image-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07629" y="5598367"/>
            <a:ext cx="5345231" cy="842785"/>
          </a:xfrm>
          <a:prstGeom prst="rect">
            <a:avLst/>
          </a:prstGeom>
        </p:spPr>
      </p:pic>
    </p:spTree>
    <p:extLst>
      <p:ext uri="{BB962C8B-B14F-4D97-AF65-F5344CB8AC3E}">
        <p14:creationId xmlns:p14="http://schemas.microsoft.com/office/powerpoint/2010/main" val="110296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can be dangerous!</a:t>
            </a:r>
          </a:p>
        </p:txBody>
      </p:sp>
      <p:pic>
        <p:nvPicPr>
          <p:cNvPr id="4" name="Picture 3"/>
          <p:cNvPicPr>
            <a:picLocks noChangeAspect="1"/>
          </p:cNvPicPr>
          <p:nvPr/>
        </p:nvPicPr>
        <p:blipFill>
          <a:blip r:embed="rId2"/>
          <a:stretch>
            <a:fillRect/>
          </a:stretch>
        </p:blipFill>
        <p:spPr>
          <a:xfrm>
            <a:off x="861461" y="1584052"/>
            <a:ext cx="3478683" cy="3381513"/>
          </a:xfrm>
          <a:prstGeom prst="rect">
            <a:avLst/>
          </a:prstGeom>
        </p:spPr>
      </p:pic>
      <p:pic>
        <p:nvPicPr>
          <p:cNvPr id="5" name="Picture 4"/>
          <p:cNvPicPr>
            <a:picLocks noChangeAspect="1"/>
          </p:cNvPicPr>
          <p:nvPr/>
        </p:nvPicPr>
        <p:blipFill>
          <a:blip r:embed="rId3"/>
          <a:stretch>
            <a:fillRect/>
          </a:stretch>
        </p:blipFill>
        <p:spPr>
          <a:xfrm>
            <a:off x="5445379" y="1584052"/>
            <a:ext cx="2842014" cy="4317675"/>
          </a:xfrm>
          <a:prstGeom prst="rect">
            <a:avLst/>
          </a:prstGeom>
        </p:spPr>
      </p:pic>
    </p:spTree>
    <p:extLst>
      <p:ext uri="{BB962C8B-B14F-4D97-AF65-F5344CB8AC3E}">
        <p14:creationId xmlns:p14="http://schemas.microsoft.com/office/powerpoint/2010/main" val="2847006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lstStyle/>
          <a:p>
            <a:r>
              <a:rPr lang="en-US" dirty="0"/>
              <a:t>Let event D = data we have observed.</a:t>
            </a:r>
          </a:p>
          <a:p>
            <a:r>
              <a:rPr lang="en-US" dirty="0"/>
              <a:t>Let events H</a:t>
            </a:r>
            <a:r>
              <a:rPr lang="en-US" baseline="-25000" dirty="0"/>
              <a:t>1</a:t>
            </a:r>
            <a:r>
              <a:rPr lang="en-US" dirty="0"/>
              <a:t>, …, </a:t>
            </a:r>
            <a:r>
              <a:rPr lang="en-US" dirty="0" err="1"/>
              <a:t>H</a:t>
            </a:r>
            <a:r>
              <a:rPr lang="en-US" baseline="-25000" dirty="0" err="1"/>
              <a:t>k</a:t>
            </a:r>
            <a:r>
              <a:rPr lang="en-US" dirty="0"/>
              <a:t> be events representing hypotheses we want to choose between.</a:t>
            </a:r>
          </a:p>
          <a:p>
            <a:r>
              <a:rPr lang="en-US" dirty="0"/>
              <a:t>Use D to pick the "best" H.</a:t>
            </a:r>
            <a:br>
              <a:rPr lang="en-US" dirty="0"/>
            </a:br>
            <a:endParaRPr lang="en-US" dirty="0"/>
          </a:p>
          <a:p>
            <a:r>
              <a:rPr lang="en-US" dirty="0"/>
              <a:t>There are two "standard" ways to do this, depending on what information we have available.</a:t>
            </a:r>
          </a:p>
        </p:txBody>
      </p:sp>
    </p:spTree>
    <p:extLst>
      <p:ext uri="{BB962C8B-B14F-4D97-AF65-F5344CB8AC3E}">
        <p14:creationId xmlns:p14="http://schemas.microsoft.com/office/powerpoint/2010/main" val="176862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8EF80-51F3-7443-B6E0-9DF7E7E9A0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2862D6D-9F94-9F45-9A4E-26B3A42474FD}"/>
              </a:ext>
            </a:extLst>
          </p:cNvPr>
          <p:cNvSpPr>
            <a:spLocks noGrp="1"/>
          </p:cNvSpPr>
          <p:nvPr>
            <p:ph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3246CBB-06EC-DE4E-A368-BD9B0953882A}"/>
                  </a:ext>
                </a:extLst>
              </p14:cNvPr>
              <p14:cNvContentPartPr/>
              <p14:nvPr/>
            </p14:nvContentPartPr>
            <p14:xfrm>
              <a:off x="1528200" y="381960"/>
              <a:ext cx="6910920" cy="5139000"/>
            </p14:xfrm>
          </p:contentPart>
        </mc:Choice>
        <mc:Fallback xmlns="">
          <p:pic>
            <p:nvPicPr>
              <p:cNvPr id="4" name="Ink 3">
                <a:extLst>
                  <a:ext uri="{FF2B5EF4-FFF2-40B4-BE49-F238E27FC236}">
                    <a16:creationId xmlns:a16="http://schemas.microsoft.com/office/drawing/2014/main" id="{73246CBB-06EC-DE4E-A368-BD9B0953882A}"/>
                  </a:ext>
                </a:extLst>
              </p:cNvPr>
              <p:cNvPicPr/>
              <p:nvPr/>
            </p:nvPicPr>
            <p:blipFill>
              <a:blip r:embed="rId3"/>
              <a:stretch>
                <a:fillRect/>
              </a:stretch>
            </p:blipFill>
            <p:spPr>
              <a:xfrm>
                <a:off x="1512000" y="365760"/>
                <a:ext cx="6943320" cy="5171400"/>
              </a:xfrm>
              <a:prstGeom prst="rect">
                <a:avLst/>
              </a:prstGeom>
            </p:spPr>
          </p:pic>
        </mc:Fallback>
      </mc:AlternateContent>
    </p:spTree>
    <p:extLst>
      <p:ext uri="{BB962C8B-B14F-4D97-AF65-F5344CB8AC3E}">
        <p14:creationId xmlns:p14="http://schemas.microsoft.com/office/powerpoint/2010/main" val="1872127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0C19-F5A7-0A43-A82A-56139D956F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B19D07E-689A-754F-A781-4E66C86290E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44288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626577"/>
            <a:ext cx="9144000" cy="3604846"/>
          </a:xfrm>
          <a:prstGeom prst="rect">
            <a:avLst/>
          </a:prstGeom>
        </p:spPr>
      </p:pic>
      <p:sp>
        <p:nvSpPr>
          <p:cNvPr id="6" name="Rectangle 5"/>
          <p:cNvSpPr/>
          <p:nvPr/>
        </p:nvSpPr>
        <p:spPr>
          <a:xfrm>
            <a:off x="1107440" y="457200"/>
            <a:ext cx="6959600" cy="18999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249680" y="4795520"/>
            <a:ext cx="6959600" cy="18999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0480" y="2062480"/>
            <a:ext cx="751840" cy="41046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392160" y="1066800"/>
            <a:ext cx="670560" cy="5791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950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626577"/>
            <a:ext cx="9144000" cy="3604846"/>
          </a:xfrm>
          <a:prstGeom prst="rect">
            <a:avLst/>
          </a:prstGeom>
        </p:spPr>
      </p:pic>
    </p:spTree>
    <p:extLst>
      <p:ext uri="{BB962C8B-B14F-4D97-AF65-F5344CB8AC3E}">
        <p14:creationId xmlns:p14="http://schemas.microsoft.com/office/powerpoint/2010/main" val="393138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Spam classification</a:t>
            </a:r>
          </a:p>
        </p:txBody>
      </p:sp>
      <p:sp>
        <p:nvSpPr>
          <p:cNvPr id="3" name="Content Placeholder 2"/>
          <p:cNvSpPr>
            <a:spLocks noGrp="1"/>
          </p:cNvSpPr>
          <p:nvPr>
            <p:ph idx="1"/>
          </p:nvPr>
        </p:nvSpPr>
        <p:spPr/>
        <p:txBody>
          <a:bodyPr>
            <a:normAutofit fontScale="92500" lnSpcReduction="20000"/>
          </a:bodyPr>
          <a:lstStyle/>
          <a:p>
            <a:r>
              <a:rPr lang="en-US" dirty="0"/>
              <a:t>Suppose you have an email and you want to know if it's spam or not.</a:t>
            </a:r>
          </a:p>
          <a:p>
            <a:r>
              <a:rPr lang="en-US" dirty="0"/>
              <a:t>In general, the probability of an email being spam is 20%.</a:t>
            </a:r>
          </a:p>
          <a:p>
            <a:r>
              <a:rPr lang="en-US" dirty="0"/>
              <a:t>Suppose you have a big list of words that "suggest" spam, like </a:t>
            </a:r>
            <a:r>
              <a:rPr lang="en-US" dirty="0" err="1"/>
              <a:t>viagra</a:t>
            </a:r>
            <a:r>
              <a:rPr lang="en-US" dirty="0"/>
              <a:t>, </a:t>
            </a:r>
            <a:r>
              <a:rPr lang="en-US" dirty="0" err="1"/>
              <a:t>cialis</a:t>
            </a:r>
            <a:r>
              <a:rPr lang="en-US" dirty="0"/>
              <a:t>, cash, ...</a:t>
            </a:r>
          </a:p>
          <a:p>
            <a:r>
              <a:rPr lang="en-US" dirty="0"/>
              <a:t>You have access to a large number of old emails that are correctly categorized as spam or not-spam.</a:t>
            </a:r>
          </a:p>
          <a:p>
            <a:r>
              <a:rPr lang="en-US" dirty="0"/>
              <a:t>How can you compute the probability that a new email is spam?</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DC7E0D5-281C-B048-86A0-9D90353C0217}"/>
                  </a:ext>
                </a:extLst>
              </p14:cNvPr>
              <p14:cNvContentPartPr/>
              <p14:nvPr/>
            </p14:nvContentPartPr>
            <p14:xfrm>
              <a:off x="693720" y="1947960"/>
              <a:ext cx="7796520" cy="4273200"/>
            </p14:xfrm>
          </p:contentPart>
        </mc:Choice>
        <mc:Fallback xmlns="">
          <p:pic>
            <p:nvPicPr>
              <p:cNvPr id="4" name="Ink 3">
                <a:extLst>
                  <a:ext uri="{FF2B5EF4-FFF2-40B4-BE49-F238E27FC236}">
                    <a16:creationId xmlns:a16="http://schemas.microsoft.com/office/drawing/2014/main" id="{8DC7E0D5-281C-B048-86A0-9D90353C0217}"/>
                  </a:ext>
                </a:extLst>
              </p:cNvPr>
              <p:cNvPicPr/>
              <p:nvPr/>
            </p:nvPicPr>
            <p:blipFill>
              <a:blip r:embed="rId3"/>
              <a:stretch>
                <a:fillRect/>
              </a:stretch>
            </p:blipFill>
            <p:spPr>
              <a:xfrm>
                <a:off x="677520" y="1931760"/>
                <a:ext cx="7828920" cy="4305600"/>
              </a:xfrm>
              <a:prstGeom prst="rect">
                <a:avLst/>
              </a:prstGeom>
            </p:spPr>
          </p:pic>
        </mc:Fallback>
      </mc:AlternateContent>
    </p:spTree>
    <p:extLst>
      <p:ext uri="{BB962C8B-B14F-4D97-AF65-F5344CB8AC3E}">
        <p14:creationId xmlns:p14="http://schemas.microsoft.com/office/powerpoint/2010/main" val="161001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5820"/>
            <a:ext cx="8229600" cy="5870344"/>
          </a:xfrm>
        </p:spPr>
        <p:txBody>
          <a:bodyPr/>
          <a:lstStyle/>
          <a:p>
            <a:r>
              <a:rPr lang="en-US" dirty="0"/>
              <a:t>Two hypotheses: spam and not-spam.</a:t>
            </a:r>
          </a:p>
          <a:p>
            <a:r>
              <a:rPr lang="en-US" dirty="0"/>
              <a:t>You know P(spam) and P(not-spam).</a:t>
            </a:r>
          </a:p>
          <a:p>
            <a:r>
              <a:rPr lang="en-US" dirty="0"/>
              <a:t>Suppose your word list has </a:t>
            </a:r>
            <a:r>
              <a:rPr lang="en-US" i="1" dirty="0"/>
              <a:t>m</a:t>
            </a:r>
            <a:r>
              <a:rPr lang="en-US" dirty="0"/>
              <a:t> words in it.</a:t>
            </a:r>
          </a:p>
          <a:p>
            <a:r>
              <a:rPr lang="en-US" dirty="0"/>
              <a:t>Our newly-observed email (our evidence/data) is the joint event W</a:t>
            </a:r>
            <a:r>
              <a:rPr lang="en-US" baseline="-25000" dirty="0"/>
              <a:t>1</a:t>
            </a:r>
            <a:r>
              <a:rPr lang="en-US" dirty="0"/>
              <a:t>, W</a:t>
            </a:r>
            <a:r>
              <a:rPr lang="en-US" baseline="-25000" dirty="0"/>
              <a:t>2</a:t>
            </a:r>
            <a:r>
              <a:rPr lang="en-US" dirty="0"/>
              <a:t>, …, </a:t>
            </a:r>
            <a:r>
              <a:rPr lang="en-US" dirty="0" err="1"/>
              <a:t>W</a:t>
            </a:r>
            <a:r>
              <a:rPr lang="en-US" baseline="-25000" dirty="0" err="1"/>
              <a:t>m</a:t>
            </a:r>
            <a:r>
              <a:rPr lang="en-US" dirty="0"/>
              <a:t> where each W</a:t>
            </a:r>
            <a:r>
              <a:rPr lang="en-US" baseline="-25000" dirty="0"/>
              <a:t>i</a:t>
            </a:r>
            <a:r>
              <a:rPr lang="en-US" dirty="0"/>
              <a:t> is true or false if the word is in the email or not.</a:t>
            </a:r>
          </a:p>
          <a:p>
            <a:r>
              <a:rPr lang="en-US" dirty="0"/>
              <a:t>Let's assume the words are all conditionally independent given the label (spam/not-spam), and that we can compute P(</a:t>
            </a:r>
            <a:r>
              <a:rPr lang="en-US" dirty="0" err="1"/>
              <a:t>W</a:t>
            </a:r>
            <a:r>
              <a:rPr lang="en-US" baseline="-25000" dirty="0" err="1"/>
              <a:t>i</a:t>
            </a:r>
            <a:r>
              <a:rPr lang="en-US" dirty="0" err="1"/>
              <a:t>|spam</a:t>
            </a:r>
            <a:r>
              <a:rPr lang="en-US" dirty="0"/>
              <a:t>) and P(</a:t>
            </a:r>
            <a:r>
              <a:rPr lang="en-US" dirty="0" err="1"/>
              <a:t>W</a:t>
            </a:r>
            <a:r>
              <a:rPr lang="en-US" baseline="-25000" dirty="0" err="1"/>
              <a:t>i</a:t>
            </a:r>
            <a:r>
              <a:rPr lang="en-US" dirty="0" err="1"/>
              <a:t>|not-spam</a:t>
            </a:r>
            <a:r>
              <a:rPr lang="en-US" dirty="0"/>
              <a:t>).</a:t>
            </a:r>
          </a:p>
        </p:txBody>
      </p:sp>
    </p:spTree>
    <p:extLst>
      <p:ext uri="{BB962C8B-B14F-4D97-AF65-F5344CB8AC3E}">
        <p14:creationId xmlns:p14="http://schemas.microsoft.com/office/powerpoint/2010/main" val="345807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atex-image-1.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0154" y="613251"/>
            <a:ext cx="8371310" cy="793752"/>
          </a:xfrm>
          <a:prstGeom prst="rect">
            <a:avLst/>
          </a:prstGeom>
        </p:spPr>
      </p:pic>
      <p:pic>
        <p:nvPicPr>
          <p:cNvPr id="7" name="Picture 6"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50790" y="2024165"/>
            <a:ext cx="6176711" cy="789439"/>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50790" y="3591800"/>
            <a:ext cx="5454877" cy="946048"/>
          </a:xfrm>
          <a:prstGeom prst="rect">
            <a:avLst/>
          </a:prstGeom>
        </p:spPr>
      </p:pic>
      <p:sp>
        <p:nvSpPr>
          <p:cNvPr id="9" name="TextBox 8"/>
          <p:cNvSpPr txBox="1"/>
          <p:nvPr/>
        </p:nvSpPr>
        <p:spPr>
          <a:xfrm>
            <a:off x="402034" y="4951921"/>
            <a:ext cx="8369627" cy="1077218"/>
          </a:xfrm>
          <a:prstGeom prst="rect">
            <a:avLst/>
          </a:prstGeom>
          <a:noFill/>
        </p:spPr>
        <p:txBody>
          <a:bodyPr wrap="square" rtlCol="0">
            <a:spAutoFit/>
          </a:bodyPr>
          <a:lstStyle/>
          <a:p>
            <a:r>
              <a:rPr lang="en-US" sz="3200" dirty="0"/>
              <a:t>The equation above is the basis for a probabilistic model called a </a:t>
            </a:r>
            <a:r>
              <a:rPr lang="en-US" sz="3200" i="1" dirty="0"/>
              <a:t>Naïve Bayes Classifier.</a:t>
            </a:r>
          </a:p>
        </p:txBody>
      </p:sp>
    </p:spTree>
    <p:extLst>
      <p:ext uri="{BB962C8B-B14F-4D97-AF65-F5344CB8AC3E}">
        <p14:creationId xmlns:p14="http://schemas.microsoft.com/office/powerpoint/2010/main" val="105835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likelihood hypothesis</a:t>
            </a:r>
          </a:p>
        </p:txBody>
      </p:sp>
      <p:sp>
        <p:nvSpPr>
          <p:cNvPr id="5" name="Content Placeholder 4"/>
          <p:cNvSpPr>
            <a:spLocks noGrp="1"/>
          </p:cNvSpPr>
          <p:nvPr>
            <p:ph idx="1"/>
          </p:nvPr>
        </p:nvSpPr>
        <p:spPr/>
        <p:txBody>
          <a:bodyPr/>
          <a:lstStyle/>
          <a:p>
            <a:r>
              <a:rPr lang="en-US" dirty="0"/>
              <a:t>The maximum likelihood hypothesis (H</a:t>
            </a:r>
            <a:r>
              <a:rPr lang="en-US" baseline="30000" dirty="0"/>
              <a:t>ML</a:t>
            </a:r>
            <a:r>
              <a:rPr lang="en-US" dirty="0"/>
              <a:t>) is the hypothesis that maximizes the probability of the data given that hypothesis.</a:t>
            </a:r>
          </a:p>
          <a:p>
            <a:endParaRPr lang="en-US" dirty="0"/>
          </a:p>
          <a:p>
            <a:endParaRPr lang="en-US" dirty="0"/>
          </a:p>
          <a:p>
            <a:r>
              <a:rPr lang="en-US" dirty="0"/>
              <a:t>How to use it: compute P(D | H</a:t>
            </a:r>
            <a:r>
              <a:rPr lang="en-US" baseline="-25000" dirty="0"/>
              <a:t>i</a:t>
            </a:r>
            <a:r>
              <a:rPr lang="en-US" dirty="0"/>
              <a:t>) for each hypothesis and select the one with the greatest value.</a:t>
            </a:r>
          </a:p>
          <a:p>
            <a:endParaRPr lang="en-US" dirty="0"/>
          </a:p>
        </p:txBody>
      </p:sp>
      <p:pic>
        <p:nvPicPr>
          <p:cNvPr id="9" name="Picture 8" descr="latex-image-1.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70940" y="3300186"/>
            <a:ext cx="5890350" cy="920824"/>
          </a:xfrm>
          <a:prstGeom prst="rect">
            <a:avLst/>
          </a:prstGeom>
        </p:spPr>
      </p:pic>
    </p:spTree>
    <p:extLst>
      <p:ext uri="{BB962C8B-B14F-4D97-AF65-F5344CB8AC3E}">
        <p14:creationId xmlns:p14="http://schemas.microsoft.com/office/powerpoint/2010/main" val="370693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Maximum a posteriori (MAP) hypothesis</a:t>
            </a:r>
          </a:p>
        </p:txBody>
      </p:sp>
      <p:sp>
        <p:nvSpPr>
          <p:cNvPr id="3" name="Content Placeholder 2"/>
          <p:cNvSpPr>
            <a:spLocks noGrp="1"/>
          </p:cNvSpPr>
          <p:nvPr>
            <p:ph idx="1"/>
          </p:nvPr>
        </p:nvSpPr>
        <p:spPr/>
        <p:txBody>
          <a:bodyPr/>
          <a:lstStyle/>
          <a:p>
            <a:r>
              <a:rPr lang="en-US" dirty="0"/>
              <a:t>The MAP hypothesis is the hypothesis that maximizes the posterior probability:</a:t>
            </a:r>
          </a:p>
          <a:p>
            <a:endParaRPr lang="en-US" dirty="0"/>
          </a:p>
          <a:p>
            <a:endParaRPr lang="en-US" dirty="0"/>
          </a:p>
          <a:p>
            <a:endParaRPr lang="en-US" dirty="0"/>
          </a:p>
          <a:p>
            <a:endParaRPr lang="en-US" dirty="0"/>
          </a:p>
          <a:p>
            <a:r>
              <a:rPr lang="en-US" dirty="0"/>
              <a:t>The P(D | H</a:t>
            </a:r>
            <a:r>
              <a:rPr lang="en-US" baseline="-25000" dirty="0"/>
              <a:t>i</a:t>
            </a:r>
            <a:r>
              <a:rPr lang="en-US" dirty="0"/>
              <a:t>) terms are now </a:t>
            </a:r>
            <a:r>
              <a:rPr lang="en-US" i="1" dirty="0"/>
              <a:t>weighted</a:t>
            </a:r>
            <a:r>
              <a:rPr lang="en-US" dirty="0"/>
              <a:t> by the hypothesis prior probabilities.</a:t>
            </a:r>
          </a:p>
        </p:txBody>
      </p:sp>
      <p:pic>
        <p:nvPicPr>
          <p:cNvPr id="5" name="Picture 4" descr="latexit-drag.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7211" y="2754790"/>
            <a:ext cx="4610357" cy="694266"/>
          </a:xfrm>
          <a:prstGeom prst="rect">
            <a:avLst/>
          </a:prstGeom>
        </p:spPr>
      </p:pic>
      <p:pic>
        <p:nvPicPr>
          <p:cNvPr id="6" name="Picture 5" descr="latexit-drag.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3036" y="3439686"/>
            <a:ext cx="4566966" cy="932919"/>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011240" y="4473101"/>
            <a:ext cx="4499496" cy="631891"/>
          </a:xfrm>
          <a:prstGeom prst="rect">
            <a:avLst/>
          </a:prstGeom>
        </p:spPr>
      </p:pic>
    </p:spTree>
    <p:extLst>
      <p:ext uri="{BB962C8B-B14F-4D97-AF65-F5344CB8AC3E}">
        <p14:creationId xmlns:p14="http://schemas.microsoft.com/office/powerpoint/2010/main" val="341599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596678" cy="593319"/>
          </a:xfrm>
        </p:spPr>
        <p:txBody>
          <a:bodyPr>
            <a:normAutofit fontScale="90000"/>
          </a:bodyPr>
          <a:lstStyle/>
          <a:p>
            <a:r>
              <a:rPr lang="en-US" dirty="0"/>
              <a:t>One slide to rule them all</a:t>
            </a:r>
          </a:p>
        </p:txBody>
      </p:sp>
      <p:sp>
        <p:nvSpPr>
          <p:cNvPr id="3" name="Content Placeholder 2"/>
          <p:cNvSpPr>
            <a:spLocks noGrp="1"/>
          </p:cNvSpPr>
          <p:nvPr>
            <p:ph idx="1"/>
          </p:nvPr>
        </p:nvSpPr>
        <p:spPr>
          <a:xfrm>
            <a:off x="246703" y="959322"/>
            <a:ext cx="8762523" cy="5166842"/>
          </a:xfrm>
        </p:spPr>
        <p:txBody>
          <a:bodyPr>
            <a:noAutofit/>
          </a:bodyPr>
          <a:lstStyle/>
          <a:p>
            <a:r>
              <a:rPr lang="en-US" dirty="0"/>
              <a:t>The maximum likelihood hypothesis is the hypothesis that maximizes the probability of the observed data:</a:t>
            </a:r>
          </a:p>
          <a:p>
            <a:endParaRPr lang="en-US" dirty="0"/>
          </a:p>
          <a:p>
            <a:r>
              <a:rPr lang="en-US" dirty="0"/>
              <a:t>The MAP hypothesis is the hypothesis that maximizes the posterior probability given D:</a:t>
            </a:r>
          </a:p>
          <a:p>
            <a:endParaRPr lang="en-US" dirty="0"/>
          </a:p>
          <a:p>
            <a:r>
              <a:rPr lang="en-US" dirty="0"/>
              <a:t>P(H</a:t>
            </a:r>
            <a:r>
              <a:rPr lang="en-US" baseline="-25000" dirty="0"/>
              <a:t>i</a:t>
            </a:r>
            <a:r>
              <a:rPr lang="en-US" dirty="0"/>
              <a:t>) is called the prior probability (or just prior).</a:t>
            </a:r>
          </a:p>
          <a:p>
            <a:r>
              <a:rPr lang="en-US" dirty="0"/>
              <a:t>P(</a:t>
            </a:r>
            <a:r>
              <a:rPr lang="en-US" dirty="0" err="1"/>
              <a:t>H</a:t>
            </a:r>
            <a:r>
              <a:rPr lang="en-US" baseline="-25000" dirty="0" err="1"/>
              <a:t>i</a:t>
            </a:r>
            <a:r>
              <a:rPr lang="en-US" dirty="0" err="1"/>
              <a:t>|D</a:t>
            </a:r>
            <a:r>
              <a:rPr lang="en-US" dirty="0"/>
              <a:t>) is called the posterior probability.</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47285" y="90489"/>
            <a:ext cx="1215240" cy="105388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01403" y="2523598"/>
            <a:ext cx="4276834" cy="668587"/>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90421" y="4152667"/>
            <a:ext cx="5556864" cy="678701"/>
          </a:xfrm>
          <a:prstGeom prst="rect">
            <a:avLst/>
          </a:prstGeom>
        </p:spPr>
      </p:pic>
    </p:spTree>
    <p:extLst>
      <p:ext uri="{BB962C8B-B14F-4D97-AF65-F5344CB8AC3E}">
        <p14:creationId xmlns:p14="http://schemas.microsoft.com/office/powerpoint/2010/main" val="156814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8007" y="275298"/>
            <a:ext cx="8802169" cy="5850866"/>
          </a:xfrm>
        </p:spPr>
        <p:txBody>
          <a:bodyPr>
            <a:normAutofit fontScale="92500" lnSpcReduction="20000"/>
          </a:bodyPr>
          <a:lstStyle/>
          <a:p>
            <a:r>
              <a:rPr lang="en-US" dirty="0"/>
              <a:t>There are 3 robots. </a:t>
            </a:r>
          </a:p>
          <a:p>
            <a:r>
              <a:rPr lang="en-US" dirty="0"/>
              <a:t>Robot 1 will hand you a snack drawn at random from 2 doughnuts and 7 carrots. </a:t>
            </a:r>
          </a:p>
          <a:p>
            <a:r>
              <a:rPr lang="en-US" dirty="0"/>
              <a:t>Robot 2 will hand you a snack drawn at random from 4 apples and 3 carrots. </a:t>
            </a:r>
          </a:p>
          <a:p>
            <a:r>
              <a:rPr lang="en-US" dirty="0"/>
              <a:t>Robot 3 will hand you a snack drawn at random from 7 burgers and 7 carrots. </a:t>
            </a:r>
          </a:p>
          <a:p>
            <a:r>
              <a:rPr lang="en-US" dirty="0"/>
              <a:t>Suppose your friend goes up to a robot (you don’t see this happen) and is given a carrot.  Which robot did your friend probably approach?</a:t>
            </a:r>
          </a:p>
          <a:p>
            <a:r>
              <a:rPr lang="en-US" dirty="0"/>
              <a:t>What if the prior probability of your friend approaching robots 1, 2, and 3 are 20%, 40%, and 40%, respectively? </a:t>
            </a:r>
            <a:endParaRPr lang="en-US" dirty="0">
              <a:effectLst/>
            </a:endParaRPr>
          </a:p>
          <a:p>
            <a:endParaRPr lang="en-US" dirty="0"/>
          </a:p>
        </p:txBody>
      </p:sp>
    </p:spTree>
    <p:extLst>
      <p:ext uri="{BB962C8B-B14F-4D97-AF65-F5344CB8AC3E}">
        <p14:creationId xmlns:p14="http://schemas.microsoft.com/office/powerpoint/2010/main" val="385101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8D985E9-DB02-E745-9AA6-7AE2D9F16040}"/>
              </a:ext>
            </a:extLst>
          </p:cNvPr>
          <p:cNvSpPr>
            <a:spLocks noGrp="1"/>
          </p:cNvSpPr>
          <p:nvPr>
            <p:ph idx="1"/>
          </p:nvPr>
        </p:nvSpPr>
        <p:spPr>
          <a:xfrm>
            <a:off x="1" y="0"/>
            <a:ext cx="5023556" cy="4041422"/>
          </a:xfrm>
        </p:spPr>
        <p:txBody>
          <a:bodyPr>
            <a:normAutofit fontScale="62500" lnSpcReduction="20000"/>
          </a:bodyPr>
          <a:lstStyle/>
          <a:p>
            <a:r>
              <a:rPr lang="en-US" dirty="0"/>
              <a:t>There are 3 robots. </a:t>
            </a:r>
          </a:p>
          <a:p>
            <a:r>
              <a:rPr lang="en-US" dirty="0"/>
              <a:t>Robot 1 will hand you a snack drawn at random from 2 doughnuts and 7 carrots. </a:t>
            </a:r>
          </a:p>
          <a:p>
            <a:r>
              <a:rPr lang="en-US" dirty="0"/>
              <a:t>Robot 2 will hand you a snack drawn at random from 4 apples and 3 carrots. </a:t>
            </a:r>
          </a:p>
          <a:p>
            <a:r>
              <a:rPr lang="en-US" dirty="0"/>
              <a:t>Robot 3 will hand you a snack drawn at random from 7 burgers and 7 carrots. </a:t>
            </a:r>
          </a:p>
          <a:p>
            <a:r>
              <a:rPr lang="en-US" dirty="0"/>
              <a:t>Suppose your friend goes up to a robot (you don’t see this happen) and is given a carrot.  Which robot did your friend probably approach?</a:t>
            </a:r>
          </a:p>
          <a:p>
            <a:r>
              <a:rPr lang="en-US" dirty="0"/>
              <a:t>What if the prior probability of your friend approaching robots 1, 2, and 3 are 20%, 40%, and 40%, respectively? </a:t>
            </a:r>
            <a:endParaRPr lang="en-US" dirty="0">
              <a:effectLst/>
            </a:endParaRPr>
          </a:p>
          <a:p>
            <a:endParaRPr lang="en-US" dirty="0"/>
          </a:p>
        </p:txBody>
      </p:sp>
    </p:spTree>
    <p:extLst>
      <p:ext uri="{BB962C8B-B14F-4D97-AF65-F5344CB8AC3E}">
        <p14:creationId xmlns:p14="http://schemas.microsoft.com/office/powerpoint/2010/main" val="31664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65399"/>
          </a:xfrm>
        </p:spPr>
        <p:txBody>
          <a:bodyPr>
            <a:normAutofit fontScale="90000"/>
          </a:bodyPr>
          <a:lstStyle/>
          <a:p>
            <a:r>
              <a:rPr lang="en-US" dirty="0"/>
              <a:t>Probability </a:t>
            </a:r>
            <a:r>
              <a:rPr lang="en-US" dirty="0" err="1"/>
              <a:t>vs</a:t>
            </a:r>
            <a:r>
              <a:rPr lang="en-US" dirty="0"/>
              <a:t> hypothesis</a:t>
            </a:r>
          </a:p>
        </p:txBody>
      </p:sp>
      <p:sp>
        <p:nvSpPr>
          <p:cNvPr id="3" name="Content Placeholder 2"/>
          <p:cNvSpPr>
            <a:spLocks noGrp="1"/>
          </p:cNvSpPr>
          <p:nvPr>
            <p:ph idx="1"/>
          </p:nvPr>
        </p:nvSpPr>
        <p:spPr>
          <a:xfrm>
            <a:off x="457200" y="940038"/>
            <a:ext cx="8229600" cy="5186126"/>
          </a:xfrm>
        </p:spPr>
        <p:txBody>
          <a:bodyPr/>
          <a:lstStyle/>
          <a:p>
            <a:r>
              <a:rPr lang="en-US" dirty="0"/>
              <a:t>Sometimes you only care about which hypothesis is more likely, and sometimes you need the actual probability.</a:t>
            </a:r>
          </a:p>
        </p:txBody>
      </p:sp>
      <p:pic>
        <p:nvPicPr>
          <p:cNvPr id="7" name="Picture 6"/>
          <p:cNvPicPr>
            <a:picLocks noChangeAspect="1"/>
          </p:cNvPicPr>
          <p:nvPr/>
        </p:nvPicPr>
        <p:blipFill>
          <a:blip r:embed="rId2"/>
          <a:stretch>
            <a:fillRect/>
          </a:stretch>
        </p:blipFill>
        <p:spPr>
          <a:xfrm>
            <a:off x="1532419" y="2555065"/>
            <a:ext cx="4585903" cy="960481"/>
          </a:xfrm>
          <a:prstGeom prst="rect">
            <a:avLst/>
          </a:prstGeom>
        </p:spPr>
      </p:pic>
      <p:pic>
        <p:nvPicPr>
          <p:cNvPr id="10" name="Picture 9"/>
          <p:cNvPicPr>
            <a:picLocks noChangeAspect="1"/>
          </p:cNvPicPr>
          <p:nvPr/>
        </p:nvPicPr>
        <p:blipFill>
          <a:blip r:embed="rId3"/>
          <a:stretch>
            <a:fillRect/>
          </a:stretch>
        </p:blipFill>
        <p:spPr>
          <a:xfrm>
            <a:off x="3118921" y="3671683"/>
            <a:ext cx="3307516" cy="1035686"/>
          </a:xfrm>
          <a:prstGeom prst="rect">
            <a:avLst/>
          </a:prstGeom>
        </p:spPr>
      </p:pic>
      <p:pic>
        <p:nvPicPr>
          <p:cNvPr id="11" name="Picture 10"/>
          <p:cNvPicPr>
            <a:picLocks noChangeAspect="1"/>
          </p:cNvPicPr>
          <p:nvPr/>
        </p:nvPicPr>
        <p:blipFill>
          <a:blip r:embed="rId4"/>
          <a:stretch>
            <a:fillRect/>
          </a:stretch>
        </p:blipFill>
        <p:spPr>
          <a:xfrm>
            <a:off x="3118921" y="5130573"/>
            <a:ext cx="4230462" cy="1083837"/>
          </a:xfrm>
          <a:prstGeom prst="rect">
            <a:avLst/>
          </a:prstGeom>
        </p:spPr>
      </p:pic>
    </p:spTree>
    <p:extLst>
      <p:ext uri="{BB962C8B-B14F-4D97-AF65-F5344CB8AC3E}">
        <p14:creationId xmlns:p14="http://schemas.microsoft.com/office/powerpoint/2010/main" val="310321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11E5F9-DD67-2B45-8E6C-B119CE9BB7DA}"/>
              </a:ext>
            </a:extLst>
          </p:cNvPr>
          <p:cNvPicPr>
            <a:picLocks noChangeAspect="1"/>
          </p:cNvPicPr>
          <p:nvPr/>
        </p:nvPicPr>
        <p:blipFill>
          <a:blip r:embed="rId2"/>
          <a:stretch>
            <a:fillRect/>
          </a:stretch>
        </p:blipFill>
        <p:spPr>
          <a:xfrm>
            <a:off x="200330" y="150532"/>
            <a:ext cx="4585903" cy="960481"/>
          </a:xfrm>
          <a:prstGeom prst="rect">
            <a:avLst/>
          </a:prstGeom>
        </p:spPr>
      </p:pic>
      <p:pic>
        <p:nvPicPr>
          <p:cNvPr id="5" name="Picture 4">
            <a:extLst>
              <a:ext uri="{FF2B5EF4-FFF2-40B4-BE49-F238E27FC236}">
                <a16:creationId xmlns:a16="http://schemas.microsoft.com/office/drawing/2014/main" id="{27B7ABC6-A80D-CD4F-98D1-D0FAC4F3FFA2}"/>
              </a:ext>
            </a:extLst>
          </p:cNvPr>
          <p:cNvPicPr>
            <a:picLocks noChangeAspect="1"/>
          </p:cNvPicPr>
          <p:nvPr/>
        </p:nvPicPr>
        <p:blipFill>
          <a:blip r:embed="rId3"/>
          <a:stretch>
            <a:fillRect/>
          </a:stretch>
        </p:blipFill>
        <p:spPr>
          <a:xfrm>
            <a:off x="5006719" y="150532"/>
            <a:ext cx="3936951" cy="1008640"/>
          </a:xfrm>
          <a:prstGeom prst="rect">
            <a:avLst/>
          </a:prstGeom>
        </p:spPr>
      </p:pic>
      <p:sp>
        <p:nvSpPr>
          <p:cNvPr id="6" name="Content Placeholder 2">
            <a:extLst>
              <a:ext uri="{FF2B5EF4-FFF2-40B4-BE49-F238E27FC236}">
                <a16:creationId xmlns:a16="http://schemas.microsoft.com/office/drawing/2014/main" id="{40AFBBD7-E5B1-F347-B33C-9E6CC241F75A}"/>
              </a:ext>
            </a:extLst>
          </p:cNvPr>
          <p:cNvSpPr>
            <a:spLocks noGrp="1"/>
          </p:cNvSpPr>
          <p:nvPr>
            <p:ph idx="1"/>
          </p:nvPr>
        </p:nvSpPr>
        <p:spPr>
          <a:xfrm>
            <a:off x="457200" y="1267416"/>
            <a:ext cx="8229600" cy="640934"/>
          </a:xfrm>
        </p:spPr>
        <p:txBody>
          <a:bodyPr/>
          <a:lstStyle/>
          <a:p>
            <a:r>
              <a:rPr lang="en-US" dirty="0"/>
              <a:t>In the robot problem, what is P(R3 | C)?</a:t>
            </a:r>
          </a:p>
        </p:txBody>
      </p:sp>
    </p:spTree>
    <p:extLst>
      <p:ext uri="{BB962C8B-B14F-4D97-AF65-F5344CB8AC3E}">
        <p14:creationId xmlns:p14="http://schemas.microsoft.com/office/powerpoint/2010/main" val="290315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26825</TotalTime>
  <Words>1391</Words>
  <Application>Microsoft Macintosh PowerPoint</Application>
  <PresentationFormat>On-screen Show (4:3)</PresentationFormat>
  <Paragraphs>89</Paragraphs>
  <Slides>26</Slides>
  <Notes>1</Notes>
  <HiddenSlides>6</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Calibri</vt:lpstr>
      <vt:lpstr>Office Theme</vt:lpstr>
      <vt:lpstr>More Statistical Inference</vt:lpstr>
      <vt:lpstr>Review</vt:lpstr>
      <vt:lpstr>Maximum likelihood hypothesis</vt:lpstr>
      <vt:lpstr>Maximum a posteriori (MAP) hypothesis</vt:lpstr>
      <vt:lpstr>One slide to rule them all</vt:lpstr>
      <vt:lpstr>PowerPoint Presentation</vt:lpstr>
      <vt:lpstr>PowerPoint Presentation</vt:lpstr>
      <vt:lpstr>Probability vs hypothesis</vt:lpstr>
      <vt:lpstr>PowerPoint Presentation</vt:lpstr>
      <vt:lpstr>Probability vs hypothesis</vt:lpstr>
      <vt:lpstr>Posterior probability</vt:lpstr>
      <vt:lpstr>PowerPoint Presentation</vt:lpstr>
      <vt:lpstr>PowerPoint Presentation</vt:lpstr>
      <vt:lpstr>PowerPoint Presentation</vt:lpstr>
      <vt:lpstr>PowerPoint Presentation</vt:lpstr>
      <vt:lpstr>PowerPoint Presentation</vt:lpstr>
      <vt:lpstr>PowerPoint Presentation</vt:lpstr>
      <vt:lpstr>Combining evidence</vt:lpstr>
      <vt:lpstr>This can be dangerous!</vt:lpstr>
      <vt:lpstr>PowerPoint Presentation</vt:lpstr>
      <vt:lpstr>PowerPoint Presentation</vt:lpstr>
      <vt:lpstr>PowerPoint Presentation</vt:lpstr>
      <vt:lpstr>PowerPoint Presentation</vt:lpstr>
      <vt:lpstr>Spam classification</vt:lpstr>
      <vt:lpstr>PowerPoint Presentation</vt:lpstr>
      <vt:lpstr>PowerPoint Presentation</vt:lpstr>
    </vt:vector>
  </TitlesOfParts>
  <Company>University of Massachusetts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More Statistical Inference</dc:title>
  <dc:creator>Phillip Kirlin</dc:creator>
  <cp:lastModifiedBy>Kirlin_Phillip</cp:lastModifiedBy>
  <cp:revision>22</cp:revision>
  <cp:lastPrinted>2023-10-23T17:21:25Z</cp:lastPrinted>
  <dcterms:created xsi:type="dcterms:W3CDTF">2014-10-23T14:19:32Z</dcterms:created>
  <dcterms:modified xsi:type="dcterms:W3CDTF">2023-10-23T17:24:33Z</dcterms:modified>
</cp:coreProperties>
</file>